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906000" type="A4"/>
  <p:notesSz cx="6734175" cy="98631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7" d="100"/>
          <a:sy n="77" d="100"/>
        </p:scale>
        <p:origin x="315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57250" y="1621191"/>
            <a:ext cx="5143500" cy="3448756"/>
          </a:xfrm>
        </p:spPr>
        <p:txBody>
          <a:bodyPr anchor="b"/>
          <a:lstStyle>
            <a:lvl1pPr algn="ctr">
              <a:defRPr sz="866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3467"/>
            </a:lvl1pPr>
            <a:lvl2pPr marL="660380" indent="0" algn="ctr">
              <a:buNone/>
              <a:defRPr sz="2889"/>
            </a:lvl2pPr>
            <a:lvl3pPr marL="1320759" indent="0" algn="ctr">
              <a:buNone/>
              <a:defRPr sz="2600"/>
            </a:lvl3pPr>
            <a:lvl4pPr marL="1981139" indent="0" algn="ctr">
              <a:buNone/>
              <a:defRPr sz="2311"/>
            </a:lvl4pPr>
            <a:lvl5pPr marL="2641519" indent="0" algn="ctr">
              <a:buNone/>
              <a:defRPr sz="2311"/>
            </a:lvl5pPr>
            <a:lvl6pPr marL="3301898" indent="0" algn="ctr">
              <a:buNone/>
              <a:defRPr sz="2311"/>
            </a:lvl6pPr>
            <a:lvl7pPr marL="3962278" indent="0" algn="ctr">
              <a:buNone/>
              <a:defRPr sz="2311"/>
            </a:lvl7pPr>
            <a:lvl8pPr marL="4622658" indent="0" algn="ctr">
              <a:buNone/>
              <a:defRPr sz="2311"/>
            </a:lvl8pPr>
            <a:lvl9pPr marL="5283037" indent="0" algn="ctr">
              <a:buNone/>
              <a:defRPr sz="2311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8353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58845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761060" y="761294"/>
            <a:ext cx="831354" cy="1212567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65212" y="761294"/>
            <a:ext cx="2410122" cy="1212567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60323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36547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7916" y="2469622"/>
            <a:ext cx="5915025" cy="4120620"/>
          </a:xfrm>
        </p:spPr>
        <p:txBody>
          <a:bodyPr anchor="b"/>
          <a:lstStyle>
            <a:lvl1pPr>
              <a:defRPr sz="866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7916" y="6629225"/>
            <a:ext cx="5915025" cy="2166937"/>
          </a:xfrm>
        </p:spPr>
        <p:txBody>
          <a:bodyPr/>
          <a:lstStyle>
            <a:lvl1pPr marL="0" indent="0">
              <a:buNone/>
              <a:defRPr sz="3467">
                <a:solidFill>
                  <a:schemeClr val="tx1">
                    <a:tint val="75000"/>
                  </a:schemeClr>
                </a:solidFill>
              </a:defRPr>
            </a:lvl1pPr>
            <a:lvl2pPr marL="660380" indent="0">
              <a:buNone/>
              <a:defRPr sz="2889">
                <a:solidFill>
                  <a:schemeClr val="tx1">
                    <a:tint val="75000"/>
                  </a:schemeClr>
                </a:solidFill>
              </a:defRPr>
            </a:lvl2pPr>
            <a:lvl3pPr marL="1320759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3pPr>
            <a:lvl4pPr marL="1981139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4pPr>
            <a:lvl5pPr marL="2641519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5pPr>
            <a:lvl6pPr marL="3301898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6pPr>
            <a:lvl7pPr marL="3962278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7pPr>
            <a:lvl8pPr marL="4622658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8pPr>
            <a:lvl9pPr marL="5283037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611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65212" y="3808766"/>
            <a:ext cx="1620738" cy="9078206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971675" y="3808766"/>
            <a:ext cx="1620739" cy="9078206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34862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527404"/>
            <a:ext cx="5915025" cy="1914702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79024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2890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0482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3" cy="2311400"/>
          </a:xfrm>
        </p:spPr>
        <p:txBody>
          <a:bodyPr anchor="b"/>
          <a:lstStyle>
            <a:lvl1pPr>
              <a:defRPr sz="4622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15543" y="1426281"/>
            <a:ext cx="3471863" cy="7039681"/>
          </a:xfrm>
        </p:spPr>
        <p:txBody>
          <a:bodyPr/>
          <a:lstStyle>
            <a:lvl1pPr>
              <a:defRPr sz="4622"/>
            </a:lvl1pPr>
            <a:lvl2pPr>
              <a:defRPr sz="4044"/>
            </a:lvl2pPr>
            <a:lvl3pPr>
              <a:defRPr sz="3467"/>
            </a:lvl3pPr>
            <a:lvl4pPr>
              <a:defRPr sz="2889"/>
            </a:lvl4pPr>
            <a:lvl5pPr>
              <a:defRPr sz="2889"/>
            </a:lvl5pPr>
            <a:lvl6pPr>
              <a:defRPr sz="2889"/>
            </a:lvl6pPr>
            <a:lvl7pPr>
              <a:defRPr sz="2889"/>
            </a:lvl7pPr>
            <a:lvl8pPr>
              <a:defRPr sz="2889"/>
            </a:lvl8pPr>
            <a:lvl9pPr>
              <a:defRPr sz="2889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3" cy="5505627"/>
          </a:xfrm>
        </p:spPr>
        <p:txBody>
          <a:bodyPr/>
          <a:lstStyle>
            <a:lvl1pPr marL="0" indent="0">
              <a:buNone/>
              <a:defRPr sz="2311"/>
            </a:lvl1pPr>
            <a:lvl2pPr marL="660380" indent="0">
              <a:buNone/>
              <a:defRPr sz="2022"/>
            </a:lvl2pPr>
            <a:lvl3pPr marL="1320759" indent="0">
              <a:buNone/>
              <a:defRPr sz="1733"/>
            </a:lvl3pPr>
            <a:lvl4pPr marL="1981139" indent="0">
              <a:buNone/>
              <a:defRPr sz="1444"/>
            </a:lvl4pPr>
            <a:lvl5pPr marL="2641519" indent="0">
              <a:buNone/>
              <a:defRPr sz="1444"/>
            </a:lvl5pPr>
            <a:lvl6pPr marL="3301898" indent="0">
              <a:buNone/>
              <a:defRPr sz="1444"/>
            </a:lvl6pPr>
            <a:lvl7pPr marL="3962278" indent="0">
              <a:buNone/>
              <a:defRPr sz="1444"/>
            </a:lvl7pPr>
            <a:lvl8pPr marL="4622658" indent="0">
              <a:buNone/>
              <a:defRPr sz="1444"/>
            </a:lvl8pPr>
            <a:lvl9pPr marL="5283037" indent="0">
              <a:buNone/>
              <a:defRPr sz="144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23702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3" cy="2311400"/>
          </a:xfrm>
        </p:spPr>
        <p:txBody>
          <a:bodyPr anchor="b"/>
          <a:lstStyle>
            <a:lvl1pPr>
              <a:defRPr sz="4622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5543" y="1426281"/>
            <a:ext cx="3471863" cy="7039681"/>
          </a:xfrm>
        </p:spPr>
        <p:txBody>
          <a:bodyPr/>
          <a:lstStyle>
            <a:lvl1pPr marL="0" indent="0">
              <a:buNone/>
              <a:defRPr sz="4622"/>
            </a:lvl1pPr>
            <a:lvl2pPr marL="660380" indent="0">
              <a:buNone/>
              <a:defRPr sz="4044"/>
            </a:lvl2pPr>
            <a:lvl3pPr marL="1320759" indent="0">
              <a:buNone/>
              <a:defRPr sz="3467"/>
            </a:lvl3pPr>
            <a:lvl4pPr marL="1981139" indent="0">
              <a:buNone/>
              <a:defRPr sz="2889"/>
            </a:lvl4pPr>
            <a:lvl5pPr marL="2641519" indent="0">
              <a:buNone/>
              <a:defRPr sz="2889"/>
            </a:lvl5pPr>
            <a:lvl6pPr marL="3301898" indent="0">
              <a:buNone/>
              <a:defRPr sz="2889"/>
            </a:lvl6pPr>
            <a:lvl7pPr marL="3962278" indent="0">
              <a:buNone/>
              <a:defRPr sz="2889"/>
            </a:lvl7pPr>
            <a:lvl8pPr marL="4622658" indent="0">
              <a:buNone/>
              <a:defRPr sz="2889"/>
            </a:lvl8pPr>
            <a:lvl9pPr marL="5283037" indent="0">
              <a:buNone/>
              <a:defRPr sz="2889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3" cy="5505627"/>
          </a:xfrm>
        </p:spPr>
        <p:txBody>
          <a:bodyPr/>
          <a:lstStyle>
            <a:lvl1pPr marL="0" indent="0">
              <a:buNone/>
              <a:defRPr sz="2311"/>
            </a:lvl1pPr>
            <a:lvl2pPr marL="660380" indent="0">
              <a:buNone/>
              <a:defRPr sz="2022"/>
            </a:lvl2pPr>
            <a:lvl3pPr marL="1320759" indent="0">
              <a:buNone/>
              <a:defRPr sz="1733"/>
            </a:lvl3pPr>
            <a:lvl4pPr marL="1981139" indent="0">
              <a:buNone/>
              <a:defRPr sz="1444"/>
            </a:lvl4pPr>
            <a:lvl5pPr marL="2641519" indent="0">
              <a:buNone/>
              <a:defRPr sz="1444"/>
            </a:lvl5pPr>
            <a:lvl6pPr marL="3301898" indent="0">
              <a:buNone/>
              <a:defRPr sz="1444"/>
            </a:lvl6pPr>
            <a:lvl7pPr marL="3962278" indent="0">
              <a:buNone/>
              <a:defRPr sz="1444"/>
            </a:lvl7pPr>
            <a:lvl8pPr marL="4622658" indent="0">
              <a:buNone/>
              <a:defRPr sz="1444"/>
            </a:lvl8pPr>
            <a:lvl9pPr marL="5283037" indent="0">
              <a:buNone/>
              <a:defRPr sz="144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62699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71488" y="527404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71488" y="9181395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88BE9C-9029-4DD0-98F9-ABFD0FF5E810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271713" y="9181395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843463" y="9181395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119CB9-F530-4ECA-99A4-A621083B4A7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87066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1320759" rtl="0" eaLnBrk="1" latinLnBrk="0" hangingPunct="1">
        <a:lnSpc>
          <a:spcPct val="90000"/>
        </a:lnSpc>
        <a:spcBef>
          <a:spcPct val="0"/>
        </a:spcBef>
        <a:buNone/>
        <a:defRPr kumimoji="1" sz="635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30190" indent="-330190" algn="l" defTabSz="1320759" rtl="0" eaLnBrk="1" latinLnBrk="0" hangingPunct="1">
        <a:lnSpc>
          <a:spcPct val="90000"/>
        </a:lnSpc>
        <a:spcBef>
          <a:spcPts val="1444"/>
        </a:spcBef>
        <a:buFont typeface="Arial" panose="020B0604020202020204" pitchFamily="34" charset="0"/>
        <a:buChar char="•"/>
        <a:defRPr kumimoji="1" sz="4044" kern="1200">
          <a:solidFill>
            <a:schemeClr val="tx1"/>
          </a:solidFill>
          <a:latin typeface="+mn-lt"/>
          <a:ea typeface="+mn-ea"/>
          <a:cs typeface="+mn-cs"/>
        </a:defRPr>
      </a:lvl1pPr>
      <a:lvl2pPr marL="990570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kumimoji="1" sz="3467" kern="1200">
          <a:solidFill>
            <a:schemeClr val="tx1"/>
          </a:solidFill>
          <a:latin typeface="+mn-lt"/>
          <a:ea typeface="+mn-ea"/>
          <a:cs typeface="+mn-cs"/>
        </a:defRPr>
      </a:lvl2pPr>
      <a:lvl3pPr marL="1650949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kumimoji="1" sz="2889" kern="1200">
          <a:solidFill>
            <a:schemeClr val="tx1"/>
          </a:solidFill>
          <a:latin typeface="+mn-lt"/>
          <a:ea typeface="+mn-ea"/>
          <a:cs typeface="+mn-cs"/>
        </a:defRPr>
      </a:lvl3pPr>
      <a:lvl4pPr marL="2311329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971709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632088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4292468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952848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613227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6038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32075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98113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64151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30189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27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62265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283037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 flipV="1">
            <a:off x="441325" y="5527675"/>
            <a:ext cx="0" cy="38195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" name="Line 4"/>
          <p:cNvSpPr>
            <a:spLocks noChangeShapeType="1"/>
          </p:cNvSpPr>
          <p:nvPr/>
        </p:nvSpPr>
        <p:spPr bwMode="auto">
          <a:xfrm flipV="1">
            <a:off x="441325" y="9350375"/>
            <a:ext cx="6359525" cy="1079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" name="Line 5"/>
          <p:cNvSpPr>
            <a:spLocks noChangeShapeType="1"/>
          </p:cNvSpPr>
          <p:nvPr/>
        </p:nvSpPr>
        <p:spPr bwMode="auto">
          <a:xfrm>
            <a:off x="441325" y="8074025"/>
            <a:ext cx="7302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" name="Line 6"/>
          <p:cNvSpPr>
            <a:spLocks noChangeShapeType="1"/>
          </p:cNvSpPr>
          <p:nvPr/>
        </p:nvSpPr>
        <p:spPr bwMode="auto">
          <a:xfrm>
            <a:off x="1171575" y="8074025"/>
            <a:ext cx="0" cy="12731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514350" y="8229600"/>
            <a:ext cx="582613" cy="1006475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" name="Line 8"/>
          <p:cNvSpPr>
            <a:spLocks noChangeShapeType="1"/>
          </p:cNvSpPr>
          <p:nvPr/>
        </p:nvSpPr>
        <p:spPr bwMode="auto">
          <a:xfrm>
            <a:off x="441325" y="7727950"/>
            <a:ext cx="7302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0" name="Line 9"/>
          <p:cNvSpPr>
            <a:spLocks noChangeShapeType="1"/>
          </p:cNvSpPr>
          <p:nvPr/>
        </p:nvSpPr>
        <p:spPr bwMode="auto">
          <a:xfrm flipV="1">
            <a:off x="1171575" y="7727950"/>
            <a:ext cx="0" cy="3460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" name="Line 10"/>
          <p:cNvSpPr>
            <a:spLocks noChangeShapeType="1"/>
          </p:cNvSpPr>
          <p:nvPr/>
        </p:nvSpPr>
        <p:spPr bwMode="auto">
          <a:xfrm>
            <a:off x="441325" y="7843838"/>
            <a:ext cx="4445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" name="Line 11"/>
          <p:cNvSpPr>
            <a:spLocks noChangeShapeType="1"/>
          </p:cNvSpPr>
          <p:nvPr/>
        </p:nvSpPr>
        <p:spPr bwMode="auto">
          <a:xfrm>
            <a:off x="892175" y="7727950"/>
            <a:ext cx="0" cy="1111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" name="Line 12"/>
          <p:cNvSpPr>
            <a:spLocks noChangeShapeType="1"/>
          </p:cNvSpPr>
          <p:nvPr/>
        </p:nvSpPr>
        <p:spPr bwMode="auto">
          <a:xfrm>
            <a:off x="652463" y="7847013"/>
            <a:ext cx="0" cy="2254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" name="Line 13"/>
          <p:cNvSpPr>
            <a:spLocks noChangeShapeType="1"/>
          </p:cNvSpPr>
          <p:nvPr/>
        </p:nvSpPr>
        <p:spPr bwMode="auto">
          <a:xfrm flipV="1">
            <a:off x="1038225" y="7734300"/>
            <a:ext cx="0" cy="3397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" name="Line 14"/>
          <p:cNvSpPr>
            <a:spLocks noChangeShapeType="1"/>
          </p:cNvSpPr>
          <p:nvPr/>
        </p:nvSpPr>
        <p:spPr bwMode="auto">
          <a:xfrm>
            <a:off x="960438" y="7905750"/>
            <a:ext cx="2032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" name="Line 15"/>
          <p:cNvSpPr>
            <a:spLocks noChangeShapeType="1"/>
          </p:cNvSpPr>
          <p:nvPr/>
        </p:nvSpPr>
        <p:spPr bwMode="auto">
          <a:xfrm flipV="1">
            <a:off x="809625" y="7729538"/>
            <a:ext cx="0" cy="1111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" name="Line 16"/>
          <p:cNvSpPr>
            <a:spLocks noChangeShapeType="1"/>
          </p:cNvSpPr>
          <p:nvPr/>
        </p:nvSpPr>
        <p:spPr bwMode="auto">
          <a:xfrm flipV="1">
            <a:off x="601663" y="7732713"/>
            <a:ext cx="0" cy="1079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" name="Line 17"/>
          <p:cNvSpPr>
            <a:spLocks noChangeShapeType="1"/>
          </p:cNvSpPr>
          <p:nvPr/>
        </p:nvSpPr>
        <p:spPr bwMode="auto">
          <a:xfrm flipV="1">
            <a:off x="512763" y="7900988"/>
            <a:ext cx="0" cy="1666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" name="Line 18"/>
          <p:cNvSpPr>
            <a:spLocks noChangeShapeType="1"/>
          </p:cNvSpPr>
          <p:nvPr/>
        </p:nvSpPr>
        <p:spPr bwMode="auto">
          <a:xfrm flipH="1">
            <a:off x="441325" y="7900988"/>
            <a:ext cx="698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" name="Line 19"/>
          <p:cNvSpPr>
            <a:spLocks noChangeShapeType="1"/>
          </p:cNvSpPr>
          <p:nvPr/>
        </p:nvSpPr>
        <p:spPr bwMode="auto">
          <a:xfrm>
            <a:off x="1377950" y="8812213"/>
            <a:ext cx="7302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" name="Line 20"/>
          <p:cNvSpPr>
            <a:spLocks noChangeShapeType="1"/>
          </p:cNvSpPr>
          <p:nvPr/>
        </p:nvSpPr>
        <p:spPr bwMode="auto">
          <a:xfrm>
            <a:off x="1376363" y="8813800"/>
            <a:ext cx="0" cy="4476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" name="Line 22"/>
          <p:cNvSpPr>
            <a:spLocks noChangeShapeType="1"/>
          </p:cNvSpPr>
          <p:nvPr/>
        </p:nvSpPr>
        <p:spPr bwMode="auto">
          <a:xfrm>
            <a:off x="1377950" y="9266238"/>
            <a:ext cx="7302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" name="Line 23"/>
          <p:cNvSpPr>
            <a:spLocks noChangeShapeType="1"/>
          </p:cNvSpPr>
          <p:nvPr/>
        </p:nvSpPr>
        <p:spPr bwMode="auto">
          <a:xfrm flipV="1">
            <a:off x="2108200" y="8812213"/>
            <a:ext cx="0" cy="44291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" name="Line 24"/>
          <p:cNvSpPr>
            <a:spLocks noChangeShapeType="1"/>
          </p:cNvSpPr>
          <p:nvPr/>
        </p:nvSpPr>
        <p:spPr bwMode="auto">
          <a:xfrm>
            <a:off x="1822450" y="8812213"/>
            <a:ext cx="0" cy="44926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" name="Line 25"/>
          <p:cNvSpPr>
            <a:spLocks noChangeShapeType="1"/>
          </p:cNvSpPr>
          <p:nvPr/>
        </p:nvSpPr>
        <p:spPr bwMode="auto">
          <a:xfrm>
            <a:off x="1822450" y="9105900"/>
            <a:ext cx="28098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6" name="Line 26"/>
          <p:cNvSpPr>
            <a:spLocks noChangeShapeType="1"/>
          </p:cNvSpPr>
          <p:nvPr/>
        </p:nvSpPr>
        <p:spPr bwMode="auto">
          <a:xfrm>
            <a:off x="1822450" y="9013825"/>
            <a:ext cx="1492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7" name="Line 27"/>
          <p:cNvSpPr>
            <a:spLocks noChangeShapeType="1"/>
          </p:cNvSpPr>
          <p:nvPr/>
        </p:nvSpPr>
        <p:spPr bwMode="auto">
          <a:xfrm flipV="1">
            <a:off x="1974850" y="8816975"/>
            <a:ext cx="0" cy="1968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8" name="Line 28"/>
          <p:cNvSpPr>
            <a:spLocks noChangeShapeType="1"/>
          </p:cNvSpPr>
          <p:nvPr/>
        </p:nvSpPr>
        <p:spPr bwMode="auto">
          <a:xfrm>
            <a:off x="2674938" y="9274175"/>
            <a:ext cx="0" cy="7143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9" name="Line 29"/>
          <p:cNvSpPr>
            <a:spLocks noChangeShapeType="1"/>
          </p:cNvSpPr>
          <p:nvPr/>
        </p:nvSpPr>
        <p:spPr bwMode="auto">
          <a:xfrm flipH="1">
            <a:off x="2616200" y="9274175"/>
            <a:ext cx="6508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0" name="Line 30"/>
          <p:cNvSpPr>
            <a:spLocks noChangeShapeType="1"/>
          </p:cNvSpPr>
          <p:nvPr/>
        </p:nvSpPr>
        <p:spPr bwMode="auto">
          <a:xfrm flipV="1">
            <a:off x="2616200" y="9117013"/>
            <a:ext cx="0" cy="15716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1" name="Line 31"/>
          <p:cNvSpPr>
            <a:spLocks noChangeShapeType="1"/>
          </p:cNvSpPr>
          <p:nvPr/>
        </p:nvSpPr>
        <p:spPr bwMode="auto">
          <a:xfrm>
            <a:off x="2616200" y="9113838"/>
            <a:ext cx="9969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2" name="Line 32"/>
          <p:cNvSpPr>
            <a:spLocks noChangeShapeType="1"/>
          </p:cNvSpPr>
          <p:nvPr/>
        </p:nvSpPr>
        <p:spPr bwMode="auto">
          <a:xfrm>
            <a:off x="3613150" y="9113838"/>
            <a:ext cx="0" cy="650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3" name="Line 33"/>
          <p:cNvSpPr>
            <a:spLocks noChangeShapeType="1"/>
          </p:cNvSpPr>
          <p:nvPr/>
        </p:nvSpPr>
        <p:spPr bwMode="auto">
          <a:xfrm flipH="1">
            <a:off x="3409950" y="9178925"/>
            <a:ext cx="2032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4" name="Line 34"/>
          <p:cNvSpPr>
            <a:spLocks noChangeShapeType="1"/>
          </p:cNvSpPr>
          <p:nvPr/>
        </p:nvSpPr>
        <p:spPr bwMode="auto">
          <a:xfrm>
            <a:off x="3409950" y="9178925"/>
            <a:ext cx="0" cy="603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5" name="Line 35"/>
          <p:cNvSpPr>
            <a:spLocks noChangeShapeType="1"/>
          </p:cNvSpPr>
          <p:nvPr/>
        </p:nvSpPr>
        <p:spPr bwMode="auto">
          <a:xfrm>
            <a:off x="3409950" y="9239250"/>
            <a:ext cx="2413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6" name="Line 36"/>
          <p:cNvSpPr>
            <a:spLocks noChangeShapeType="1"/>
          </p:cNvSpPr>
          <p:nvPr/>
        </p:nvSpPr>
        <p:spPr bwMode="auto">
          <a:xfrm flipV="1">
            <a:off x="3481388" y="9267825"/>
            <a:ext cx="93662" cy="793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7" name="Line 37"/>
          <p:cNvSpPr>
            <a:spLocks noChangeShapeType="1"/>
          </p:cNvSpPr>
          <p:nvPr/>
        </p:nvSpPr>
        <p:spPr bwMode="auto">
          <a:xfrm>
            <a:off x="3575050" y="9267825"/>
            <a:ext cx="730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8" name="Line 38"/>
          <p:cNvSpPr>
            <a:spLocks noChangeShapeType="1"/>
          </p:cNvSpPr>
          <p:nvPr/>
        </p:nvSpPr>
        <p:spPr bwMode="auto">
          <a:xfrm flipV="1">
            <a:off x="3651250" y="9236075"/>
            <a:ext cx="0" cy="36513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9" name="Line 39"/>
          <p:cNvSpPr>
            <a:spLocks noChangeShapeType="1"/>
          </p:cNvSpPr>
          <p:nvPr/>
        </p:nvSpPr>
        <p:spPr bwMode="auto">
          <a:xfrm>
            <a:off x="3887788" y="9266238"/>
            <a:ext cx="39528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" name="Arc 41"/>
          <p:cNvSpPr>
            <a:spLocks/>
          </p:cNvSpPr>
          <p:nvPr/>
        </p:nvSpPr>
        <p:spPr bwMode="auto">
          <a:xfrm flipH="1">
            <a:off x="3887788" y="9069388"/>
            <a:ext cx="387350" cy="198437"/>
          </a:xfrm>
          <a:custGeom>
            <a:avLst/>
            <a:gdLst>
              <a:gd name="T0" fmla="*/ 0 w 43157"/>
              <a:gd name="T1" fmla="*/ 2147483646 h 21600"/>
              <a:gd name="T2" fmla="*/ 2147483646 w 43157"/>
              <a:gd name="T3" fmla="*/ 2147483646 h 21600"/>
              <a:gd name="T4" fmla="*/ 2147483646 w 43157"/>
              <a:gd name="T5" fmla="*/ 2147483646 h 21600"/>
              <a:gd name="T6" fmla="*/ 0 60000 65536"/>
              <a:gd name="T7" fmla="*/ 0 60000 65536"/>
              <a:gd name="T8" fmla="*/ 0 60000 6553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0" t="0" r="r" b="b"/>
            <a:pathLst>
              <a:path w="43157" h="21600" fill="none" extrusionOk="0">
                <a:moveTo>
                  <a:pt x="-1" y="20242"/>
                </a:moveTo>
                <a:cubicBezTo>
                  <a:pt x="716" y="8863"/>
                  <a:pt x="10154" y="-1"/>
                  <a:pt x="21557" y="0"/>
                </a:cubicBezTo>
                <a:cubicBezTo>
                  <a:pt x="33486" y="0"/>
                  <a:pt x="43157" y="9670"/>
                  <a:pt x="43157" y="21600"/>
                </a:cubicBezTo>
              </a:path>
              <a:path w="43157" h="21600" stroke="0" extrusionOk="0">
                <a:moveTo>
                  <a:pt x="-1" y="20242"/>
                </a:moveTo>
                <a:cubicBezTo>
                  <a:pt x="716" y="8863"/>
                  <a:pt x="10154" y="-1"/>
                  <a:pt x="21557" y="0"/>
                </a:cubicBezTo>
                <a:cubicBezTo>
                  <a:pt x="33486" y="0"/>
                  <a:pt x="43157" y="9670"/>
                  <a:pt x="43157" y="21600"/>
                </a:cubicBezTo>
                <a:lnTo>
                  <a:pt x="21557" y="21600"/>
                </a:lnTo>
                <a:lnTo>
                  <a:pt x="-1" y="20242"/>
                </a:lnTo>
                <a:close/>
              </a:path>
            </a:pathLst>
          </a:cu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1" name="Line 42"/>
          <p:cNvSpPr>
            <a:spLocks noChangeShapeType="1"/>
          </p:cNvSpPr>
          <p:nvPr/>
        </p:nvSpPr>
        <p:spPr bwMode="auto">
          <a:xfrm>
            <a:off x="1333500" y="8305800"/>
            <a:ext cx="0" cy="38893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2" name="Line 43"/>
          <p:cNvSpPr>
            <a:spLocks noChangeShapeType="1"/>
          </p:cNvSpPr>
          <p:nvPr/>
        </p:nvSpPr>
        <p:spPr bwMode="auto">
          <a:xfrm>
            <a:off x="1333500" y="8305800"/>
            <a:ext cx="383381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3" name="Line 44"/>
          <p:cNvSpPr>
            <a:spLocks noChangeShapeType="1"/>
          </p:cNvSpPr>
          <p:nvPr/>
        </p:nvSpPr>
        <p:spPr bwMode="auto">
          <a:xfrm>
            <a:off x="3967163" y="8305800"/>
            <a:ext cx="0" cy="38893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4" name="Line 45"/>
          <p:cNvSpPr>
            <a:spLocks noChangeShapeType="1"/>
          </p:cNvSpPr>
          <p:nvPr/>
        </p:nvSpPr>
        <p:spPr bwMode="auto">
          <a:xfrm>
            <a:off x="1331913" y="8696325"/>
            <a:ext cx="2627312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5" name="Line 46"/>
          <p:cNvSpPr>
            <a:spLocks noChangeShapeType="1"/>
          </p:cNvSpPr>
          <p:nvPr/>
        </p:nvSpPr>
        <p:spPr bwMode="auto">
          <a:xfrm>
            <a:off x="1966913" y="8305800"/>
            <a:ext cx="0" cy="3937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6" name="Line 47"/>
          <p:cNvSpPr>
            <a:spLocks noChangeShapeType="1"/>
          </p:cNvSpPr>
          <p:nvPr/>
        </p:nvSpPr>
        <p:spPr bwMode="auto">
          <a:xfrm>
            <a:off x="3836988" y="8407400"/>
            <a:ext cx="0" cy="282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7" name="Line 48"/>
          <p:cNvSpPr>
            <a:spLocks noChangeShapeType="1"/>
          </p:cNvSpPr>
          <p:nvPr/>
        </p:nvSpPr>
        <p:spPr bwMode="auto">
          <a:xfrm>
            <a:off x="3521075" y="8413750"/>
            <a:ext cx="0" cy="282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8" name="Line 49"/>
          <p:cNvSpPr>
            <a:spLocks noChangeShapeType="1"/>
          </p:cNvSpPr>
          <p:nvPr/>
        </p:nvSpPr>
        <p:spPr bwMode="auto">
          <a:xfrm>
            <a:off x="3233738" y="8412163"/>
            <a:ext cx="0" cy="282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9" name="Line 50"/>
          <p:cNvSpPr>
            <a:spLocks noChangeShapeType="1"/>
          </p:cNvSpPr>
          <p:nvPr/>
        </p:nvSpPr>
        <p:spPr bwMode="auto">
          <a:xfrm>
            <a:off x="2903538" y="8412163"/>
            <a:ext cx="0" cy="282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0" name="Line 51"/>
          <p:cNvSpPr>
            <a:spLocks noChangeShapeType="1"/>
          </p:cNvSpPr>
          <p:nvPr/>
        </p:nvSpPr>
        <p:spPr bwMode="auto">
          <a:xfrm>
            <a:off x="2590800" y="8412163"/>
            <a:ext cx="0" cy="282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1" name="Line 52"/>
          <p:cNvSpPr>
            <a:spLocks noChangeShapeType="1"/>
          </p:cNvSpPr>
          <p:nvPr/>
        </p:nvSpPr>
        <p:spPr bwMode="auto">
          <a:xfrm>
            <a:off x="2279650" y="8413750"/>
            <a:ext cx="0" cy="282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2" name="Line 53"/>
          <p:cNvSpPr>
            <a:spLocks noChangeShapeType="1"/>
          </p:cNvSpPr>
          <p:nvPr/>
        </p:nvSpPr>
        <p:spPr bwMode="auto">
          <a:xfrm>
            <a:off x="2114550" y="8412163"/>
            <a:ext cx="0" cy="282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3" name="Line 54"/>
          <p:cNvSpPr>
            <a:spLocks noChangeShapeType="1"/>
          </p:cNvSpPr>
          <p:nvPr/>
        </p:nvSpPr>
        <p:spPr bwMode="auto">
          <a:xfrm>
            <a:off x="2119313" y="8405813"/>
            <a:ext cx="11112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4" name="Line 55"/>
          <p:cNvSpPr>
            <a:spLocks noChangeShapeType="1"/>
          </p:cNvSpPr>
          <p:nvPr/>
        </p:nvSpPr>
        <p:spPr bwMode="auto">
          <a:xfrm>
            <a:off x="3370263" y="8405813"/>
            <a:ext cx="4699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5" name="Line 56"/>
          <p:cNvSpPr>
            <a:spLocks noChangeShapeType="1"/>
          </p:cNvSpPr>
          <p:nvPr/>
        </p:nvSpPr>
        <p:spPr bwMode="auto">
          <a:xfrm>
            <a:off x="3367088" y="8407400"/>
            <a:ext cx="0" cy="282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6" name="Line 57"/>
          <p:cNvSpPr>
            <a:spLocks noChangeShapeType="1"/>
          </p:cNvSpPr>
          <p:nvPr/>
        </p:nvSpPr>
        <p:spPr bwMode="auto">
          <a:xfrm>
            <a:off x="3370263" y="8562975"/>
            <a:ext cx="1460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7" name="Line 58"/>
          <p:cNvSpPr>
            <a:spLocks noChangeShapeType="1"/>
          </p:cNvSpPr>
          <p:nvPr/>
        </p:nvSpPr>
        <p:spPr bwMode="auto">
          <a:xfrm>
            <a:off x="3438525" y="8402638"/>
            <a:ext cx="0" cy="155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8" name="Line 59"/>
          <p:cNvSpPr>
            <a:spLocks noChangeShapeType="1"/>
          </p:cNvSpPr>
          <p:nvPr/>
        </p:nvSpPr>
        <p:spPr bwMode="auto">
          <a:xfrm>
            <a:off x="3235325" y="8523288"/>
            <a:ext cx="13176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59" name="Line 60"/>
          <p:cNvSpPr>
            <a:spLocks noChangeShapeType="1"/>
          </p:cNvSpPr>
          <p:nvPr/>
        </p:nvSpPr>
        <p:spPr bwMode="auto">
          <a:xfrm>
            <a:off x="3306763" y="8421688"/>
            <a:ext cx="0" cy="16986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0" name="Line 61"/>
          <p:cNvSpPr>
            <a:spLocks noChangeShapeType="1"/>
          </p:cNvSpPr>
          <p:nvPr/>
        </p:nvSpPr>
        <p:spPr bwMode="auto">
          <a:xfrm>
            <a:off x="3306763" y="8591550"/>
            <a:ext cx="571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1" name="Line 62"/>
          <p:cNvSpPr>
            <a:spLocks noChangeShapeType="1"/>
          </p:cNvSpPr>
          <p:nvPr/>
        </p:nvSpPr>
        <p:spPr bwMode="auto">
          <a:xfrm>
            <a:off x="3306763" y="8523288"/>
            <a:ext cx="57150" cy="6826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2" name="Line 63"/>
          <p:cNvSpPr>
            <a:spLocks noChangeShapeType="1"/>
          </p:cNvSpPr>
          <p:nvPr/>
        </p:nvSpPr>
        <p:spPr bwMode="auto">
          <a:xfrm flipV="1">
            <a:off x="3333750" y="8418513"/>
            <a:ext cx="0" cy="13811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3" name="Line 64"/>
          <p:cNvSpPr>
            <a:spLocks noChangeShapeType="1"/>
          </p:cNvSpPr>
          <p:nvPr/>
        </p:nvSpPr>
        <p:spPr bwMode="auto">
          <a:xfrm>
            <a:off x="3308350" y="8494713"/>
            <a:ext cx="5238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4" name="Line 65"/>
          <p:cNvSpPr>
            <a:spLocks noChangeShapeType="1"/>
          </p:cNvSpPr>
          <p:nvPr/>
        </p:nvSpPr>
        <p:spPr bwMode="auto">
          <a:xfrm>
            <a:off x="3306763" y="8458200"/>
            <a:ext cx="539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5" name="Line 66"/>
          <p:cNvSpPr>
            <a:spLocks noChangeShapeType="1"/>
          </p:cNvSpPr>
          <p:nvPr/>
        </p:nvSpPr>
        <p:spPr bwMode="auto">
          <a:xfrm>
            <a:off x="2035175" y="8447088"/>
            <a:ext cx="0" cy="2413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6" name="Line 67"/>
          <p:cNvSpPr>
            <a:spLocks noChangeShapeType="1"/>
          </p:cNvSpPr>
          <p:nvPr/>
        </p:nvSpPr>
        <p:spPr bwMode="auto">
          <a:xfrm>
            <a:off x="2035175" y="8447088"/>
            <a:ext cx="793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7" name="Line 68"/>
          <p:cNvSpPr>
            <a:spLocks noChangeShapeType="1"/>
          </p:cNvSpPr>
          <p:nvPr/>
        </p:nvSpPr>
        <p:spPr bwMode="auto">
          <a:xfrm>
            <a:off x="2036763" y="8572500"/>
            <a:ext cx="762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8" name="Line 69"/>
          <p:cNvSpPr>
            <a:spLocks noChangeShapeType="1"/>
          </p:cNvSpPr>
          <p:nvPr/>
        </p:nvSpPr>
        <p:spPr bwMode="auto">
          <a:xfrm flipH="1" flipV="1">
            <a:off x="2036763" y="8543925"/>
            <a:ext cx="77787" cy="635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69" name="Line 70"/>
          <p:cNvSpPr>
            <a:spLocks noChangeShapeType="1"/>
          </p:cNvSpPr>
          <p:nvPr/>
        </p:nvSpPr>
        <p:spPr bwMode="auto">
          <a:xfrm>
            <a:off x="2041525" y="8477250"/>
            <a:ext cx="666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0" name="Line 71"/>
          <p:cNvSpPr>
            <a:spLocks noChangeShapeType="1"/>
          </p:cNvSpPr>
          <p:nvPr/>
        </p:nvSpPr>
        <p:spPr bwMode="auto">
          <a:xfrm>
            <a:off x="2035175" y="8499475"/>
            <a:ext cx="7778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1" name="Line 72"/>
          <p:cNvSpPr>
            <a:spLocks noChangeShapeType="1"/>
          </p:cNvSpPr>
          <p:nvPr/>
        </p:nvSpPr>
        <p:spPr bwMode="auto">
          <a:xfrm>
            <a:off x="2035175" y="8521700"/>
            <a:ext cx="7143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2" name="Line 73"/>
          <p:cNvSpPr>
            <a:spLocks noChangeShapeType="1"/>
          </p:cNvSpPr>
          <p:nvPr/>
        </p:nvSpPr>
        <p:spPr bwMode="auto">
          <a:xfrm>
            <a:off x="2074863" y="8421688"/>
            <a:ext cx="0" cy="1365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3" name="Line 79"/>
          <p:cNvSpPr>
            <a:spLocks noChangeShapeType="1"/>
          </p:cNvSpPr>
          <p:nvPr/>
        </p:nvSpPr>
        <p:spPr bwMode="auto">
          <a:xfrm>
            <a:off x="5130800" y="9239250"/>
            <a:ext cx="0" cy="1016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4" name="Line 80"/>
          <p:cNvSpPr>
            <a:spLocks noChangeShapeType="1"/>
          </p:cNvSpPr>
          <p:nvPr/>
        </p:nvSpPr>
        <p:spPr bwMode="auto">
          <a:xfrm>
            <a:off x="4624388" y="9267825"/>
            <a:ext cx="96837" cy="793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5" name="Line 81"/>
          <p:cNvSpPr>
            <a:spLocks noChangeShapeType="1"/>
          </p:cNvSpPr>
          <p:nvPr/>
        </p:nvSpPr>
        <p:spPr bwMode="auto">
          <a:xfrm flipH="1">
            <a:off x="4521200" y="9267825"/>
            <a:ext cx="1016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6" name="Line 82"/>
          <p:cNvSpPr>
            <a:spLocks noChangeShapeType="1"/>
          </p:cNvSpPr>
          <p:nvPr/>
        </p:nvSpPr>
        <p:spPr bwMode="auto">
          <a:xfrm flipV="1">
            <a:off x="4521200" y="9236075"/>
            <a:ext cx="0" cy="317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7" name="Line 83"/>
          <p:cNvSpPr>
            <a:spLocks noChangeShapeType="1"/>
          </p:cNvSpPr>
          <p:nvPr/>
        </p:nvSpPr>
        <p:spPr bwMode="auto">
          <a:xfrm>
            <a:off x="4521200" y="9236075"/>
            <a:ext cx="1873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8" name="Line 84"/>
          <p:cNvSpPr>
            <a:spLocks noChangeShapeType="1"/>
          </p:cNvSpPr>
          <p:nvPr/>
        </p:nvSpPr>
        <p:spPr bwMode="auto">
          <a:xfrm flipV="1">
            <a:off x="4708525" y="9185275"/>
            <a:ext cx="0" cy="508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79" name="Line 85"/>
          <p:cNvSpPr>
            <a:spLocks noChangeShapeType="1"/>
          </p:cNvSpPr>
          <p:nvPr/>
        </p:nvSpPr>
        <p:spPr bwMode="auto">
          <a:xfrm flipH="1">
            <a:off x="4567238" y="9185275"/>
            <a:ext cx="14128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0" name="Line 86"/>
          <p:cNvSpPr>
            <a:spLocks noChangeShapeType="1"/>
          </p:cNvSpPr>
          <p:nvPr/>
        </p:nvSpPr>
        <p:spPr bwMode="auto">
          <a:xfrm flipV="1">
            <a:off x="4567238" y="9110663"/>
            <a:ext cx="0" cy="7461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1" name="Line 87"/>
          <p:cNvSpPr>
            <a:spLocks noChangeShapeType="1"/>
          </p:cNvSpPr>
          <p:nvPr/>
        </p:nvSpPr>
        <p:spPr bwMode="auto">
          <a:xfrm>
            <a:off x="4568825" y="9110663"/>
            <a:ext cx="25241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2" name="Line 88"/>
          <p:cNvSpPr>
            <a:spLocks noChangeShapeType="1"/>
          </p:cNvSpPr>
          <p:nvPr/>
        </p:nvSpPr>
        <p:spPr bwMode="auto">
          <a:xfrm>
            <a:off x="4821238" y="9110663"/>
            <a:ext cx="0" cy="698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3" name="Line 89"/>
          <p:cNvSpPr>
            <a:spLocks noChangeShapeType="1"/>
          </p:cNvSpPr>
          <p:nvPr/>
        </p:nvSpPr>
        <p:spPr bwMode="auto">
          <a:xfrm>
            <a:off x="4821238" y="9180513"/>
            <a:ext cx="1746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4" name="Line 90"/>
          <p:cNvSpPr>
            <a:spLocks noChangeShapeType="1"/>
          </p:cNvSpPr>
          <p:nvPr/>
        </p:nvSpPr>
        <p:spPr bwMode="auto">
          <a:xfrm>
            <a:off x="4995863" y="9180513"/>
            <a:ext cx="0" cy="587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5" name="Line 91"/>
          <p:cNvSpPr>
            <a:spLocks noChangeShapeType="1"/>
          </p:cNvSpPr>
          <p:nvPr/>
        </p:nvSpPr>
        <p:spPr bwMode="auto">
          <a:xfrm>
            <a:off x="4995863" y="9239250"/>
            <a:ext cx="13493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6" name="Line 92"/>
          <p:cNvSpPr>
            <a:spLocks noChangeShapeType="1"/>
          </p:cNvSpPr>
          <p:nvPr/>
        </p:nvSpPr>
        <p:spPr bwMode="auto">
          <a:xfrm>
            <a:off x="5402263" y="9239250"/>
            <a:ext cx="0" cy="1016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7" name="Line 93"/>
          <p:cNvSpPr>
            <a:spLocks noChangeShapeType="1"/>
          </p:cNvSpPr>
          <p:nvPr/>
        </p:nvSpPr>
        <p:spPr bwMode="auto">
          <a:xfrm>
            <a:off x="5402263" y="9236075"/>
            <a:ext cx="119538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8" name="Line 94"/>
          <p:cNvSpPr>
            <a:spLocks noChangeShapeType="1"/>
          </p:cNvSpPr>
          <p:nvPr/>
        </p:nvSpPr>
        <p:spPr bwMode="auto">
          <a:xfrm>
            <a:off x="6597650" y="9236075"/>
            <a:ext cx="0" cy="1111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89" name="Line 95"/>
          <p:cNvSpPr>
            <a:spLocks noChangeShapeType="1"/>
          </p:cNvSpPr>
          <p:nvPr/>
        </p:nvSpPr>
        <p:spPr bwMode="auto">
          <a:xfrm>
            <a:off x="5180013" y="7958137"/>
            <a:ext cx="1620837" cy="17463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0" name="Line 96"/>
          <p:cNvSpPr>
            <a:spLocks noChangeShapeType="1"/>
          </p:cNvSpPr>
          <p:nvPr/>
        </p:nvSpPr>
        <p:spPr bwMode="auto">
          <a:xfrm>
            <a:off x="5184775" y="9174163"/>
            <a:ext cx="16224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2" name="Line 98"/>
          <p:cNvSpPr>
            <a:spLocks noChangeShapeType="1"/>
          </p:cNvSpPr>
          <p:nvPr/>
        </p:nvSpPr>
        <p:spPr bwMode="auto">
          <a:xfrm flipV="1">
            <a:off x="6634163" y="7966075"/>
            <a:ext cx="0" cy="12033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3" name="Line 99"/>
          <p:cNvSpPr>
            <a:spLocks noChangeShapeType="1"/>
          </p:cNvSpPr>
          <p:nvPr/>
        </p:nvSpPr>
        <p:spPr bwMode="auto">
          <a:xfrm flipV="1">
            <a:off x="5402263" y="7958138"/>
            <a:ext cx="0" cy="12192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4" name="Line 101"/>
          <p:cNvSpPr>
            <a:spLocks noChangeShapeType="1"/>
          </p:cNvSpPr>
          <p:nvPr/>
        </p:nvSpPr>
        <p:spPr bwMode="auto">
          <a:xfrm flipV="1">
            <a:off x="5175250" y="8736013"/>
            <a:ext cx="0" cy="4381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5" name="Line 102"/>
          <p:cNvSpPr>
            <a:spLocks noChangeShapeType="1"/>
          </p:cNvSpPr>
          <p:nvPr/>
        </p:nvSpPr>
        <p:spPr bwMode="auto">
          <a:xfrm>
            <a:off x="5175250" y="8732838"/>
            <a:ext cx="21748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6" name="Line 103"/>
          <p:cNvSpPr>
            <a:spLocks noChangeShapeType="1"/>
          </p:cNvSpPr>
          <p:nvPr/>
        </p:nvSpPr>
        <p:spPr bwMode="auto">
          <a:xfrm>
            <a:off x="5172075" y="7961313"/>
            <a:ext cx="0" cy="4730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7" name="Line 104"/>
          <p:cNvSpPr>
            <a:spLocks noChangeShapeType="1"/>
          </p:cNvSpPr>
          <p:nvPr/>
        </p:nvSpPr>
        <p:spPr bwMode="auto">
          <a:xfrm>
            <a:off x="5173663" y="8434388"/>
            <a:ext cx="2254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8" name="Line 105"/>
          <p:cNvSpPr>
            <a:spLocks noChangeShapeType="1"/>
          </p:cNvSpPr>
          <p:nvPr/>
        </p:nvSpPr>
        <p:spPr bwMode="auto">
          <a:xfrm>
            <a:off x="5172075" y="8210550"/>
            <a:ext cx="22066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99" name="Line 106"/>
          <p:cNvSpPr>
            <a:spLocks noChangeShapeType="1"/>
          </p:cNvSpPr>
          <p:nvPr/>
        </p:nvSpPr>
        <p:spPr bwMode="auto">
          <a:xfrm>
            <a:off x="5235575" y="8435975"/>
            <a:ext cx="0" cy="2889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03" name="Line 114"/>
          <p:cNvSpPr>
            <a:spLocks noChangeShapeType="1"/>
          </p:cNvSpPr>
          <p:nvPr/>
        </p:nvSpPr>
        <p:spPr bwMode="auto">
          <a:xfrm flipH="1">
            <a:off x="441325" y="1882775"/>
            <a:ext cx="38798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04" name="Line 115"/>
          <p:cNvSpPr>
            <a:spLocks noChangeShapeType="1"/>
          </p:cNvSpPr>
          <p:nvPr/>
        </p:nvSpPr>
        <p:spPr bwMode="auto">
          <a:xfrm>
            <a:off x="433388" y="1882775"/>
            <a:ext cx="0" cy="341788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05" name="Line 117"/>
          <p:cNvSpPr>
            <a:spLocks noChangeShapeType="1"/>
          </p:cNvSpPr>
          <p:nvPr/>
        </p:nvSpPr>
        <p:spPr bwMode="auto">
          <a:xfrm flipV="1">
            <a:off x="3376613" y="7896225"/>
            <a:ext cx="0" cy="392113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06" name="Line 118"/>
          <p:cNvSpPr>
            <a:spLocks noChangeShapeType="1"/>
          </p:cNvSpPr>
          <p:nvPr/>
        </p:nvSpPr>
        <p:spPr bwMode="auto">
          <a:xfrm flipV="1">
            <a:off x="3232150" y="7824788"/>
            <a:ext cx="0" cy="4587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07" name="Line 119"/>
          <p:cNvSpPr>
            <a:spLocks noChangeShapeType="1"/>
          </p:cNvSpPr>
          <p:nvPr/>
        </p:nvSpPr>
        <p:spPr bwMode="auto">
          <a:xfrm>
            <a:off x="3367088" y="8161338"/>
            <a:ext cx="179863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08" name="Line 121"/>
          <p:cNvSpPr>
            <a:spLocks noChangeShapeType="1"/>
          </p:cNvSpPr>
          <p:nvPr/>
        </p:nvSpPr>
        <p:spPr bwMode="auto">
          <a:xfrm flipV="1">
            <a:off x="2584450" y="6816725"/>
            <a:ext cx="0" cy="151288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09" name="Line 122"/>
          <p:cNvSpPr>
            <a:spLocks noChangeShapeType="1"/>
          </p:cNvSpPr>
          <p:nvPr/>
        </p:nvSpPr>
        <p:spPr bwMode="auto">
          <a:xfrm flipV="1">
            <a:off x="2439988" y="6816725"/>
            <a:ext cx="0" cy="15113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0" name="Line 163"/>
          <p:cNvSpPr>
            <a:spLocks noChangeShapeType="1"/>
          </p:cNvSpPr>
          <p:nvPr/>
        </p:nvSpPr>
        <p:spPr bwMode="auto">
          <a:xfrm flipV="1">
            <a:off x="2439988" y="6529388"/>
            <a:ext cx="0" cy="3444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1" name="Rectangle 178"/>
          <p:cNvSpPr>
            <a:spLocks noChangeArrowheads="1"/>
          </p:cNvSpPr>
          <p:nvPr/>
        </p:nvSpPr>
        <p:spPr bwMode="auto">
          <a:xfrm>
            <a:off x="784225" y="6456363"/>
            <a:ext cx="3168650" cy="420687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2" name="Line 179"/>
          <p:cNvSpPr>
            <a:spLocks noChangeShapeType="1"/>
          </p:cNvSpPr>
          <p:nvPr/>
        </p:nvSpPr>
        <p:spPr bwMode="auto">
          <a:xfrm>
            <a:off x="1287463" y="6456363"/>
            <a:ext cx="0" cy="4318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3" name="Line 181"/>
          <p:cNvSpPr>
            <a:spLocks noChangeShapeType="1"/>
          </p:cNvSpPr>
          <p:nvPr/>
        </p:nvSpPr>
        <p:spPr bwMode="auto">
          <a:xfrm>
            <a:off x="1504950" y="6529388"/>
            <a:ext cx="0" cy="3587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4" name="Line 182"/>
          <p:cNvSpPr>
            <a:spLocks noChangeShapeType="1"/>
          </p:cNvSpPr>
          <p:nvPr/>
        </p:nvSpPr>
        <p:spPr bwMode="auto">
          <a:xfrm>
            <a:off x="1720850" y="6529388"/>
            <a:ext cx="0" cy="3587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5" name="Line 183"/>
          <p:cNvSpPr>
            <a:spLocks noChangeShapeType="1"/>
          </p:cNvSpPr>
          <p:nvPr/>
        </p:nvSpPr>
        <p:spPr bwMode="auto">
          <a:xfrm>
            <a:off x="2079625" y="6529388"/>
            <a:ext cx="0" cy="3587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6" name="Line 185"/>
          <p:cNvSpPr>
            <a:spLocks noChangeShapeType="1"/>
          </p:cNvSpPr>
          <p:nvPr/>
        </p:nvSpPr>
        <p:spPr bwMode="auto">
          <a:xfrm>
            <a:off x="3232150" y="7824788"/>
            <a:ext cx="14446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7" name="Line 187"/>
          <p:cNvSpPr>
            <a:spLocks noChangeShapeType="1"/>
          </p:cNvSpPr>
          <p:nvPr/>
        </p:nvSpPr>
        <p:spPr bwMode="auto">
          <a:xfrm>
            <a:off x="2728913" y="6529388"/>
            <a:ext cx="0" cy="3587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8" name="Line 188"/>
          <p:cNvSpPr>
            <a:spLocks noChangeShapeType="1"/>
          </p:cNvSpPr>
          <p:nvPr/>
        </p:nvSpPr>
        <p:spPr bwMode="auto">
          <a:xfrm>
            <a:off x="3160713" y="6529388"/>
            <a:ext cx="0" cy="3365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19" name="Line 189"/>
          <p:cNvSpPr>
            <a:spLocks noChangeShapeType="1"/>
          </p:cNvSpPr>
          <p:nvPr/>
        </p:nvSpPr>
        <p:spPr bwMode="auto">
          <a:xfrm>
            <a:off x="3376613" y="6529388"/>
            <a:ext cx="0" cy="3587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0" name="Line 190"/>
          <p:cNvSpPr>
            <a:spLocks noChangeShapeType="1"/>
          </p:cNvSpPr>
          <p:nvPr/>
        </p:nvSpPr>
        <p:spPr bwMode="auto">
          <a:xfrm>
            <a:off x="3521075" y="6313488"/>
            <a:ext cx="0" cy="5746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1" name="Line 202"/>
          <p:cNvSpPr>
            <a:spLocks noChangeShapeType="1"/>
          </p:cNvSpPr>
          <p:nvPr/>
        </p:nvSpPr>
        <p:spPr bwMode="auto">
          <a:xfrm>
            <a:off x="1892300" y="5349875"/>
            <a:ext cx="0" cy="666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2" name="Line 203"/>
          <p:cNvSpPr>
            <a:spLocks noChangeShapeType="1"/>
          </p:cNvSpPr>
          <p:nvPr/>
        </p:nvSpPr>
        <p:spPr bwMode="auto">
          <a:xfrm>
            <a:off x="1887538" y="5349875"/>
            <a:ext cx="112712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3" name="Line 204"/>
          <p:cNvSpPr>
            <a:spLocks noChangeShapeType="1"/>
          </p:cNvSpPr>
          <p:nvPr/>
        </p:nvSpPr>
        <p:spPr bwMode="auto">
          <a:xfrm>
            <a:off x="2000250" y="5349875"/>
            <a:ext cx="0" cy="666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4" name="Line 205"/>
          <p:cNvSpPr>
            <a:spLocks noChangeShapeType="1"/>
          </p:cNvSpPr>
          <p:nvPr/>
        </p:nvSpPr>
        <p:spPr bwMode="auto">
          <a:xfrm flipH="1">
            <a:off x="1892300" y="5416550"/>
            <a:ext cx="10318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5" name="Rectangle 206"/>
          <p:cNvSpPr>
            <a:spLocks noChangeArrowheads="1"/>
          </p:cNvSpPr>
          <p:nvPr/>
        </p:nvSpPr>
        <p:spPr bwMode="auto">
          <a:xfrm>
            <a:off x="2633663" y="5427663"/>
            <a:ext cx="182562" cy="227012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6" name="Line 207"/>
          <p:cNvSpPr>
            <a:spLocks noChangeShapeType="1"/>
          </p:cNvSpPr>
          <p:nvPr/>
        </p:nvSpPr>
        <p:spPr bwMode="auto">
          <a:xfrm>
            <a:off x="2816225" y="5494338"/>
            <a:ext cx="4286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7" name="Line 208"/>
          <p:cNvSpPr>
            <a:spLocks noChangeShapeType="1"/>
          </p:cNvSpPr>
          <p:nvPr/>
        </p:nvSpPr>
        <p:spPr bwMode="auto">
          <a:xfrm>
            <a:off x="2863850" y="5495925"/>
            <a:ext cx="0" cy="984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8" name="Line 209"/>
          <p:cNvSpPr>
            <a:spLocks noChangeShapeType="1"/>
          </p:cNvSpPr>
          <p:nvPr/>
        </p:nvSpPr>
        <p:spPr bwMode="auto">
          <a:xfrm flipH="1">
            <a:off x="2816225" y="5594350"/>
            <a:ext cx="476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29" name="Line 212"/>
          <p:cNvSpPr>
            <a:spLocks noChangeShapeType="1"/>
          </p:cNvSpPr>
          <p:nvPr/>
        </p:nvSpPr>
        <p:spPr bwMode="auto">
          <a:xfrm flipV="1">
            <a:off x="2368550" y="5232400"/>
            <a:ext cx="0" cy="12065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0" name="Rectangle 213"/>
          <p:cNvSpPr>
            <a:spLocks noChangeArrowheads="1"/>
          </p:cNvSpPr>
          <p:nvPr/>
        </p:nvSpPr>
        <p:spPr bwMode="auto">
          <a:xfrm>
            <a:off x="862013" y="4789488"/>
            <a:ext cx="2913062" cy="446087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1" name="Line 214"/>
          <p:cNvSpPr>
            <a:spLocks noChangeShapeType="1"/>
          </p:cNvSpPr>
          <p:nvPr/>
        </p:nvSpPr>
        <p:spPr bwMode="auto">
          <a:xfrm flipV="1">
            <a:off x="1044575" y="4789488"/>
            <a:ext cx="0" cy="44291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2" name="Line 215"/>
          <p:cNvSpPr>
            <a:spLocks noChangeShapeType="1"/>
          </p:cNvSpPr>
          <p:nvPr/>
        </p:nvSpPr>
        <p:spPr bwMode="auto">
          <a:xfrm flipV="1">
            <a:off x="1538288" y="4789488"/>
            <a:ext cx="0" cy="442912"/>
          </a:xfrm>
          <a:prstGeom prst="line">
            <a:avLst/>
          </a:prstGeom>
          <a:noFill/>
          <a:ln w="6350" cap="rnd">
            <a:solidFill>
              <a:srgbClr val="000000"/>
            </a:solidFill>
            <a:prstDash val="sysDot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3" name="Line 216"/>
          <p:cNvSpPr>
            <a:spLocks noChangeShapeType="1"/>
          </p:cNvSpPr>
          <p:nvPr/>
        </p:nvSpPr>
        <p:spPr bwMode="auto">
          <a:xfrm flipV="1">
            <a:off x="2016125" y="4787900"/>
            <a:ext cx="0" cy="4413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4" name="Line 217"/>
          <p:cNvSpPr>
            <a:spLocks noChangeShapeType="1"/>
          </p:cNvSpPr>
          <p:nvPr/>
        </p:nvSpPr>
        <p:spPr bwMode="auto">
          <a:xfrm flipV="1">
            <a:off x="2355850" y="4789488"/>
            <a:ext cx="0" cy="44291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5" name="Line 218"/>
          <p:cNvSpPr>
            <a:spLocks noChangeShapeType="1"/>
          </p:cNvSpPr>
          <p:nvPr/>
        </p:nvSpPr>
        <p:spPr bwMode="auto">
          <a:xfrm flipV="1">
            <a:off x="3121025" y="4787900"/>
            <a:ext cx="0" cy="4413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6" name="Line 219"/>
          <p:cNvSpPr>
            <a:spLocks noChangeShapeType="1"/>
          </p:cNvSpPr>
          <p:nvPr/>
        </p:nvSpPr>
        <p:spPr bwMode="auto">
          <a:xfrm flipV="1">
            <a:off x="3627438" y="4791075"/>
            <a:ext cx="0" cy="442913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7" name="Line 223"/>
          <p:cNvSpPr>
            <a:spLocks noChangeShapeType="1"/>
          </p:cNvSpPr>
          <p:nvPr/>
        </p:nvSpPr>
        <p:spPr bwMode="auto">
          <a:xfrm>
            <a:off x="4097338" y="6313488"/>
            <a:ext cx="0" cy="5746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8" name="Line 224"/>
          <p:cNvSpPr>
            <a:spLocks noChangeShapeType="1"/>
          </p:cNvSpPr>
          <p:nvPr/>
        </p:nvSpPr>
        <p:spPr bwMode="auto">
          <a:xfrm>
            <a:off x="3952875" y="6888163"/>
            <a:ext cx="14446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39" name="Rectangle 225"/>
          <p:cNvSpPr>
            <a:spLocks noChangeArrowheads="1"/>
          </p:cNvSpPr>
          <p:nvPr/>
        </p:nvSpPr>
        <p:spPr bwMode="auto">
          <a:xfrm>
            <a:off x="4044950" y="4710113"/>
            <a:ext cx="136525" cy="519112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0" name="Line 226"/>
          <p:cNvSpPr>
            <a:spLocks noChangeShapeType="1"/>
          </p:cNvSpPr>
          <p:nvPr/>
        </p:nvSpPr>
        <p:spPr bwMode="auto">
          <a:xfrm>
            <a:off x="4114800" y="4716463"/>
            <a:ext cx="0" cy="51276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1" name="Line 227"/>
          <p:cNvSpPr>
            <a:spLocks noChangeShapeType="1"/>
          </p:cNvSpPr>
          <p:nvPr/>
        </p:nvSpPr>
        <p:spPr bwMode="auto">
          <a:xfrm>
            <a:off x="2622550" y="4889500"/>
            <a:ext cx="0" cy="3429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2" name="Line 228"/>
          <p:cNvSpPr>
            <a:spLocks noChangeShapeType="1"/>
          </p:cNvSpPr>
          <p:nvPr/>
        </p:nvSpPr>
        <p:spPr bwMode="auto">
          <a:xfrm>
            <a:off x="2622550" y="4884738"/>
            <a:ext cx="49371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3" name="Line 230"/>
          <p:cNvSpPr>
            <a:spLocks noChangeShapeType="1"/>
          </p:cNvSpPr>
          <p:nvPr/>
        </p:nvSpPr>
        <p:spPr bwMode="auto">
          <a:xfrm>
            <a:off x="2433638" y="4894263"/>
            <a:ext cx="0" cy="34131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4" name="Line 231"/>
          <p:cNvSpPr>
            <a:spLocks noChangeShapeType="1"/>
          </p:cNvSpPr>
          <p:nvPr/>
        </p:nvSpPr>
        <p:spPr bwMode="auto">
          <a:xfrm flipH="1">
            <a:off x="2355850" y="4895850"/>
            <a:ext cx="730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5" name="Line 232"/>
          <p:cNvSpPr>
            <a:spLocks noChangeShapeType="1"/>
          </p:cNvSpPr>
          <p:nvPr/>
        </p:nvSpPr>
        <p:spPr bwMode="auto">
          <a:xfrm>
            <a:off x="2016125" y="4891088"/>
            <a:ext cx="1746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6" name="Line 233"/>
          <p:cNvSpPr>
            <a:spLocks noChangeShapeType="1"/>
          </p:cNvSpPr>
          <p:nvPr/>
        </p:nvSpPr>
        <p:spPr bwMode="auto">
          <a:xfrm>
            <a:off x="2190750" y="4891088"/>
            <a:ext cx="0" cy="3381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7" name="Line 234"/>
          <p:cNvSpPr>
            <a:spLocks noChangeShapeType="1"/>
          </p:cNvSpPr>
          <p:nvPr/>
        </p:nvSpPr>
        <p:spPr bwMode="auto">
          <a:xfrm>
            <a:off x="2268538" y="4983163"/>
            <a:ext cx="0" cy="24606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8" name="Line 235"/>
          <p:cNvSpPr>
            <a:spLocks noChangeShapeType="1"/>
          </p:cNvSpPr>
          <p:nvPr/>
        </p:nvSpPr>
        <p:spPr bwMode="auto">
          <a:xfrm>
            <a:off x="2268538" y="5076825"/>
            <a:ext cx="82550" cy="10318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49" name="Line 236"/>
          <p:cNvSpPr>
            <a:spLocks noChangeShapeType="1"/>
          </p:cNvSpPr>
          <p:nvPr/>
        </p:nvSpPr>
        <p:spPr bwMode="auto">
          <a:xfrm flipH="1">
            <a:off x="2268538" y="5094288"/>
            <a:ext cx="87312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0" name="Line 237"/>
          <p:cNvSpPr>
            <a:spLocks noChangeShapeType="1"/>
          </p:cNvSpPr>
          <p:nvPr/>
        </p:nvSpPr>
        <p:spPr bwMode="auto">
          <a:xfrm flipH="1">
            <a:off x="2268538" y="5056188"/>
            <a:ext cx="825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1" name="Line 238"/>
          <p:cNvSpPr>
            <a:spLocks noChangeShapeType="1"/>
          </p:cNvSpPr>
          <p:nvPr/>
        </p:nvSpPr>
        <p:spPr bwMode="auto">
          <a:xfrm flipH="1">
            <a:off x="2268538" y="5006975"/>
            <a:ext cx="825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2" name="Line 239"/>
          <p:cNvSpPr>
            <a:spLocks noChangeShapeType="1"/>
          </p:cNvSpPr>
          <p:nvPr/>
        </p:nvSpPr>
        <p:spPr bwMode="auto">
          <a:xfrm>
            <a:off x="2311400" y="4972050"/>
            <a:ext cx="0" cy="1492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3" name="Line 240"/>
          <p:cNvSpPr>
            <a:spLocks noChangeShapeType="1"/>
          </p:cNvSpPr>
          <p:nvPr/>
        </p:nvSpPr>
        <p:spPr bwMode="auto">
          <a:xfrm>
            <a:off x="1576388" y="6529388"/>
            <a:ext cx="0" cy="2508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4" name="Line 241"/>
          <p:cNvSpPr>
            <a:spLocks noChangeShapeType="1"/>
          </p:cNvSpPr>
          <p:nvPr/>
        </p:nvSpPr>
        <p:spPr bwMode="auto">
          <a:xfrm flipH="1">
            <a:off x="1504950" y="6745288"/>
            <a:ext cx="1428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5" name="Line 242"/>
          <p:cNvSpPr>
            <a:spLocks noChangeShapeType="1"/>
          </p:cNvSpPr>
          <p:nvPr/>
        </p:nvSpPr>
        <p:spPr bwMode="auto">
          <a:xfrm flipH="1">
            <a:off x="1504950" y="6745288"/>
            <a:ext cx="71438" cy="666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6" name="Line 243"/>
          <p:cNvSpPr>
            <a:spLocks noChangeShapeType="1"/>
          </p:cNvSpPr>
          <p:nvPr/>
        </p:nvSpPr>
        <p:spPr bwMode="auto">
          <a:xfrm>
            <a:off x="1504950" y="6672263"/>
            <a:ext cx="5873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7" name="Line 244"/>
          <p:cNvSpPr>
            <a:spLocks noChangeShapeType="1"/>
          </p:cNvSpPr>
          <p:nvPr/>
        </p:nvSpPr>
        <p:spPr bwMode="auto">
          <a:xfrm>
            <a:off x="1504950" y="6529388"/>
            <a:ext cx="730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8" name="Line 245"/>
          <p:cNvSpPr>
            <a:spLocks noChangeShapeType="1"/>
          </p:cNvSpPr>
          <p:nvPr/>
        </p:nvSpPr>
        <p:spPr bwMode="auto">
          <a:xfrm>
            <a:off x="1504950" y="6672263"/>
            <a:ext cx="1428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59" name="Line 246"/>
          <p:cNvSpPr>
            <a:spLocks noChangeShapeType="1"/>
          </p:cNvSpPr>
          <p:nvPr/>
        </p:nvSpPr>
        <p:spPr bwMode="auto">
          <a:xfrm>
            <a:off x="1504950" y="6600825"/>
            <a:ext cx="1428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0" name="Line 247"/>
          <p:cNvSpPr>
            <a:spLocks noChangeShapeType="1"/>
          </p:cNvSpPr>
          <p:nvPr/>
        </p:nvSpPr>
        <p:spPr bwMode="auto">
          <a:xfrm flipV="1">
            <a:off x="1647825" y="6529388"/>
            <a:ext cx="0" cy="3587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1" name="Line 249"/>
          <p:cNvSpPr>
            <a:spLocks noChangeShapeType="1"/>
          </p:cNvSpPr>
          <p:nvPr/>
        </p:nvSpPr>
        <p:spPr bwMode="auto">
          <a:xfrm>
            <a:off x="3952875" y="6456363"/>
            <a:ext cx="1492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2" name="Rectangle 256"/>
          <p:cNvSpPr>
            <a:spLocks noChangeArrowheads="1"/>
          </p:cNvSpPr>
          <p:nvPr/>
        </p:nvSpPr>
        <p:spPr bwMode="auto">
          <a:xfrm>
            <a:off x="3376613" y="7824788"/>
            <a:ext cx="182562" cy="273050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3" name="Line 257"/>
          <p:cNvSpPr>
            <a:spLocks noChangeShapeType="1"/>
          </p:cNvSpPr>
          <p:nvPr/>
        </p:nvSpPr>
        <p:spPr bwMode="auto">
          <a:xfrm>
            <a:off x="3381375" y="8043863"/>
            <a:ext cx="1682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4" name="Rectangle 258"/>
          <p:cNvSpPr>
            <a:spLocks noChangeArrowheads="1"/>
          </p:cNvSpPr>
          <p:nvPr/>
        </p:nvSpPr>
        <p:spPr bwMode="auto">
          <a:xfrm>
            <a:off x="4257675" y="6794500"/>
            <a:ext cx="654050" cy="1263650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5" name="Line 259"/>
          <p:cNvSpPr>
            <a:spLocks noChangeShapeType="1"/>
          </p:cNvSpPr>
          <p:nvPr/>
        </p:nvSpPr>
        <p:spPr bwMode="auto">
          <a:xfrm>
            <a:off x="4260850" y="6954838"/>
            <a:ext cx="6508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6" name="Line 260"/>
          <p:cNvSpPr>
            <a:spLocks noChangeShapeType="1"/>
          </p:cNvSpPr>
          <p:nvPr/>
        </p:nvSpPr>
        <p:spPr bwMode="auto">
          <a:xfrm flipV="1">
            <a:off x="4414838" y="6799263"/>
            <a:ext cx="0" cy="1460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7" name="Line 261"/>
          <p:cNvSpPr>
            <a:spLocks noChangeShapeType="1"/>
          </p:cNvSpPr>
          <p:nvPr/>
        </p:nvSpPr>
        <p:spPr bwMode="auto">
          <a:xfrm flipV="1">
            <a:off x="4651375" y="6799263"/>
            <a:ext cx="0" cy="1460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8" name="Line 262"/>
          <p:cNvSpPr>
            <a:spLocks noChangeShapeType="1"/>
          </p:cNvSpPr>
          <p:nvPr/>
        </p:nvSpPr>
        <p:spPr bwMode="auto">
          <a:xfrm>
            <a:off x="4168775" y="7046913"/>
            <a:ext cx="8413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69" name="Line 263"/>
          <p:cNvSpPr>
            <a:spLocks noChangeShapeType="1"/>
          </p:cNvSpPr>
          <p:nvPr/>
        </p:nvSpPr>
        <p:spPr bwMode="auto">
          <a:xfrm>
            <a:off x="4167188" y="7045325"/>
            <a:ext cx="0" cy="912813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0" name="Line 264"/>
          <p:cNvSpPr>
            <a:spLocks noChangeShapeType="1"/>
          </p:cNvSpPr>
          <p:nvPr/>
        </p:nvSpPr>
        <p:spPr bwMode="auto">
          <a:xfrm>
            <a:off x="4167188" y="7962900"/>
            <a:ext cx="857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1" name="Line 265"/>
          <p:cNvSpPr>
            <a:spLocks noChangeShapeType="1"/>
          </p:cNvSpPr>
          <p:nvPr/>
        </p:nvSpPr>
        <p:spPr bwMode="auto">
          <a:xfrm>
            <a:off x="4168775" y="7885113"/>
            <a:ext cx="857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2" name="Line 266"/>
          <p:cNvSpPr>
            <a:spLocks noChangeShapeType="1"/>
          </p:cNvSpPr>
          <p:nvPr/>
        </p:nvSpPr>
        <p:spPr bwMode="auto">
          <a:xfrm>
            <a:off x="4167188" y="7646988"/>
            <a:ext cx="857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3" name="Rectangle 267"/>
          <p:cNvSpPr>
            <a:spLocks noChangeArrowheads="1"/>
          </p:cNvSpPr>
          <p:nvPr/>
        </p:nvSpPr>
        <p:spPr bwMode="auto">
          <a:xfrm>
            <a:off x="4360863" y="5621338"/>
            <a:ext cx="473075" cy="1077912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4" name="Line 268"/>
          <p:cNvSpPr>
            <a:spLocks noChangeShapeType="1"/>
          </p:cNvSpPr>
          <p:nvPr/>
        </p:nvSpPr>
        <p:spPr bwMode="auto">
          <a:xfrm>
            <a:off x="4370388" y="6580188"/>
            <a:ext cx="455612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5" name="Line 269"/>
          <p:cNvSpPr>
            <a:spLocks noChangeShapeType="1"/>
          </p:cNvSpPr>
          <p:nvPr/>
        </p:nvSpPr>
        <p:spPr bwMode="auto">
          <a:xfrm>
            <a:off x="4651375" y="6577013"/>
            <a:ext cx="0" cy="11271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6" name="Line 270"/>
          <p:cNvSpPr>
            <a:spLocks noChangeShapeType="1"/>
          </p:cNvSpPr>
          <p:nvPr/>
        </p:nvSpPr>
        <p:spPr bwMode="auto">
          <a:xfrm>
            <a:off x="4703763" y="6580188"/>
            <a:ext cx="0" cy="1031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7" name="Line 271"/>
          <p:cNvSpPr>
            <a:spLocks noChangeShapeType="1"/>
          </p:cNvSpPr>
          <p:nvPr/>
        </p:nvSpPr>
        <p:spPr bwMode="auto">
          <a:xfrm>
            <a:off x="447675" y="7467600"/>
            <a:ext cx="7143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8" name="Line 272"/>
          <p:cNvSpPr>
            <a:spLocks noChangeShapeType="1"/>
          </p:cNvSpPr>
          <p:nvPr/>
        </p:nvSpPr>
        <p:spPr bwMode="auto">
          <a:xfrm flipV="1">
            <a:off x="523875" y="5694363"/>
            <a:ext cx="0" cy="17732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79" name="Line 273"/>
          <p:cNvSpPr>
            <a:spLocks noChangeShapeType="1"/>
          </p:cNvSpPr>
          <p:nvPr/>
        </p:nvSpPr>
        <p:spPr bwMode="auto">
          <a:xfrm flipV="1">
            <a:off x="517525" y="2349500"/>
            <a:ext cx="0" cy="28638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0" name="Line 274"/>
          <p:cNvSpPr>
            <a:spLocks noChangeShapeType="1"/>
          </p:cNvSpPr>
          <p:nvPr/>
        </p:nvSpPr>
        <p:spPr bwMode="auto">
          <a:xfrm flipH="1">
            <a:off x="444500" y="2344738"/>
            <a:ext cx="730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1" name="Rectangle 275"/>
          <p:cNvSpPr>
            <a:spLocks noChangeArrowheads="1"/>
          </p:cNvSpPr>
          <p:nvPr/>
        </p:nvSpPr>
        <p:spPr bwMode="auto">
          <a:xfrm>
            <a:off x="458788" y="1928813"/>
            <a:ext cx="285750" cy="339725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2" name="Line 276"/>
          <p:cNvSpPr>
            <a:spLocks noChangeShapeType="1"/>
          </p:cNvSpPr>
          <p:nvPr/>
        </p:nvSpPr>
        <p:spPr bwMode="auto">
          <a:xfrm>
            <a:off x="549275" y="1928813"/>
            <a:ext cx="0" cy="19526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3" name="Line 277"/>
          <p:cNvSpPr>
            <a:spLocks noChangeShapeType="1"/>
          </p:cNvSpPr>
          <p:nvPr/>
        </p:nvSpPr>
        <p:spPr bwMode="auto">
          <a:xfrm flipH="1">
            <a:off x="458788" y="2127250"/>
            <a:ext cx="793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4" name="Line 279"/>
          <p:cNvSpPr>
            <a:spLocks noChangeShapeType="1"/>
          </p:cNvSpPr>
          <p:nvPr/>
        </p:nvSpPr>
        <p:spPr bwMode="auto">
          <a:xfrm flipV="1">
            <a:off x="862013" y="3667125"/>
            <a:ext cx="0" cy="1122363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5" name="Line 280"/>
          <p:cNvSpPr>
            <a:spLocks noChangeShapeType="1"/>
          </p:cNvSpPr>
          <p:nvPr/>
        </p:nvSpPr>
        <p:spPr bwMode="auto">
          <a:xfrm>
            <a:off x="862013" y="3660775"/>
            <a:ext cx="35718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6" name="Line 281"/>
          <p:cNvSpPr>
            <a:spLocks noChangeShapeType="1"/>
          </p:cNvSpPr>
          <p:nvPr/>
        </p:nvSpPr>
        <p:spPr bwMode="auto">
          <a:xfrm>
            <a:off x="1222375" y="3660775"/>
            <a:ext cx="0" cy="11239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7" name="Line 282"/>
          <p:cNvSpPr>
            <a:spLocks noChangeShapeType="1"/>
          </p:cNvSpPr>
          <p:nvPr/>
        </p:nvSpPr>
        <p:spPr bwMode="auto">
          <a:xfrm>
            <a:off x="865188" y="3857625"/>
            <a:ext cx="35718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8" name="Line 283"/>
          <p:cNvSpPr>
            <a:spLocks noChangeShapeType="1"/>
          </p:cNvSpPr>
          <p:nvPr/>
        </p:nvSpPr>
        <p:spPr bwMode="auto">
          <a:xfrm>
            <a:off x="865188" y="4273550"/>
            <a:ext cx="35718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89" name="Line 284"/>
          <p:cNvSpPr>
            <a:spLocks noChangeShapeType="1"/>
          </p:cNvSpPr>
          <p:nvPr/>
        </p:nvSpPr>
        <p:spPr bwMode="auto">
          <a:xfrm>
            <a:off x="865188" y="4413250"/>
            <a:ext cx="35718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0" name="Rectangle 286"/>
          <p:cNvSpPr>
            <a:spLocks noChangeArrowheads="1"/>
          </p:cNvSpPr>
          <p:nvPr/>
        </p:nvSpPr>
        <p:spPr bwMode="auto">
          <a:xfrm>
            <a:off x="1604963" y="3911600"/>
            <a:ext cx="744537" cy="415925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1" name="Line 287"/>
          <p:cNvSpPr>
            <a:spLocks noChangeShapeType="1"/>
          </p:cNvSpPr>
          <p:nvPr/>
        </p:nvSpPr>
        <p:spPr bwMode="auto">
          <a:xfrm>
            <a:off x="1892300" y="3911600"/>
            <a:ext cx="0" cy="411163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2" name="Line 288"/>
          <p:cNvSpPr>
            <a:spLocks noChangeShapeType="1"/>
          </p:cNvSpPr>
          <p:nvPr/>
        </p:nvSpPr>
        <p:spPr bwMode="auto">
          <a:xfrm>
            <a:off x="749300" y="3668713"/>
            <a:ext cx="0" cy="5222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3" name="Line 289"/>
          <p:cNvSpPr>
            <a:spLocks noChangeShapeType="1"/>
          </p:cNvSpPr>
          <p:nvPr/>
        </p:nvSpPr>
        <p:spPr bwMode="auto">
          <a:xfrm>
            <a:off x="750888" y="4191000"/>
            <a:ext cx="71437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4" name="Line 290"/>
          <p:cNvSpPr>
            <a:spLocks noChangeShapeType="1"/>
          </p:cNvSpPr>
          <p:nvPr/>
        </p:nvSpPr>
        <p:spPr bwMode="auto">
          <a:xfrm flipV="1">
            <a:off x="822325" y="3656013"/>
            <a:ext cx="0" cy="5349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5" name="Line 291"/>
          <p:cNvSpPr>
            <a:spLocks noChangeShapeType="1"/>
          </p:cNvSpPr>
          <p:nvPr/>
        </p:nvSpPr>
        <p:spPr bwMode="auto">
          <a:xfrm flipH="1">
            <a:off x="749300" y="3656013"/>
            <a:ext cx="730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6" name="Line 292"/>
          <p:cNvSpPr>
            <a:spLocks noChangeShapeType="1"/>
          </p:cNvSpPr>
          <p:nvPr/>
        </p:nvSpPr>
        <p:spPr bwMode="auto">
          <a:xfrm>
            <a:off x="749300" y="3109913"/>
            <a:ext cx="0" cy="5286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7" name="Line 293"/>
          <p:cNvSpPr>
            <a:spLocks noChangeShapeType="1"/>
          </p:cNvSpPr>
          <p:nvPr/>
        </p:nvSpPr>
        <p:spPr bwMode="auto">
          <a:xfrm>
            <a:off x="752475" y="3638550"/>
            <a:ext cx="698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8" name="Line 294"/>
          <p:cNvSpPr>
            <a:spLocks noChangeShapeType="1"/>
          </p:cNvSpPr>
          <p:nvPr/>
        </p:nvSpPr>
        <p:spPr bwMode="auto">
          <a:xfrm flipV="1">
            <a:off x="822325" y="3101975"/>
            <a:ext cx="0" cy="536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199" name="Line 295"/>
          <p:cNvSpPr>
            <a:spLocks noChangeShapeType="1"/>
          </p:cNvSpPr>
          <p:nvPr/>
        </p:nvSpPr>
        <p:spPr bwMode="auto">
          <a:xfrm flipH="1">
            <a:off x="749300" y="3101975"/>
            <a:ext cx="730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0" name="Line 296"/>
          <p:cNvSpPr>
            <a:spLocks noChangeShapeType="1"/>
          </p:cNvSpPr>
          <p:nvPr/>
        </p:nvSpPr>
        <p:spPr bwMode="auto">
          <a:xfrm>
            <a:off x="857250" y="3098800"/>
            <a:ext cx="0" cy="5397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1" name="Line 297"/>
          <p:cNvSpPr>
            <a:spLocks noChangeShapeType="1"/>
          </p:cNvSpPr>
          <p:nvPr/>
        </p:nvSpPr>
        <p:spPr bwMode="auto">
          <a:xfrm>
            <a:off x="854075" y="3638550"/>
            <a:ext cx="7778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2" name="Line 298"/>
          <p:cNvSpPr>
            <a:spLocks noChangeShapeType="1"/>
          </p:cNvSpPr>
          <p:nvPr/>
        </p:nvSpPr>
        <p:spPr bwMode="auto">
          <a:xfrm flipV="1">
            <a:off x="931863" y="3101975"/>
            <a:ext cx="0" cy="536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3" name="Line 299"/>
          <p:cNvSpPr>
            <a:spLocks noChangeShapeType="1"/>
          </p:cNvSpPr>
          <p:nvPr/>
        </p:nvSpPr>
        <p:spPr bwMode="auto">
          <a:xfrm flipH="1">
            <a:off x="857250" y="3101975"/>
            <a:ext cx="7461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4" name="Line 300"/>
          <p:cNvSpPr>
            <a:spLocks noChangeShapeType="1"/>
          </p:cNvSpPr>
          <p:nvPr/>
        </p:nvSpPr>
        <p:spPr bwMode="auto">
          <a:xfrm flipV="1">
            <a:off x="2373313" y="2200275"/>
            <a:ext cx="0" cy="25844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5" name="Line 301"/>
          <p:cNvSpPr>
            <a:spLocks noChangeShapeType="1"/>
          </p:cNvSpPr>
          <p:nvPr/>
        </p:nvSpPr>
        <p:spPr bwMode="auto">
          <a:xfrm flipV="1">
            <a:off x="2540000" y="2378075"/>
            <a:ext cx="0" cy="24066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6" name="Line 302"/>
          <p:cNvSpPr>
            <a:spLocks noChangeShapeType="1"/>
          </p:cNvSpPr>
          <p:nvPr/>
        </p:nvSpPr>
        <p:spPr bwMode="auto">
          <a:xfrm>
            <a:off x="2543175" y="3927475"/>
            <a:ext cx="157003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7" name="Line 303"/>
          <p:cNvSpPr>
            <a:spLocks noChangeShapeType="1"/>
          </p:cNvSpPr>
          <p:nvPr/>
        </p:nvSpPr>
        <p:spPr bwMode="auto">
          <a:xfrm>
            <a:off x="4117975" y="3927475"/>
            <a:ext cx="0" cy="40798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8" name="Line 304"/>
          <p:cNvSpPr>
            <a:spLocks noChangeShapeType="1"/>
          </p:cNvSpPr>
          <p:nvPr/>
        </p:nvSpPr>
        <p:spPr bwMode="auto">
          <a:xfrm flipH="1">
            <a:off x="2540000" y="4335463"/>
            <a:ext cx="15779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09" name="Line 305"/>
          <p:cNvSpPr>
            <a:spLocks noChangeShapeType="1"/>
          </p:cNvSpPr>
          <p:nvPr/>
        </p:nvSpPr>
        <p:spPr bwMode="auto">
          <a:xfrm>
            <a:off x="3433763" y="3932238"/>
            <a:ext cx="0" cy="4000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0" name="Line 306"/>
          <p:cNvSpPr>
            <a:spLocks noChangeShapeType="1"/>
          </p:cNvSpPr>
          <p:nvPr/>
        </p:nvSpPr>
        <p:spPr bwMode="auto">
          <a:xfrm>
            <a:off x="3275013" y="3932238"/>
            <a:ext cx="0" cy="3952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1" name="Line 307"/>
          <p:cNvSpPr>
            <a:spLocks noChangeShapeType="1"/>
          </p:cNvSpPr>
          <p:nvPr/>
        </p:nvSpPr>
        <p:spPr bwMode="auto">
          <a:xfrm flipH="1">
            <a:off x="2725738" y="4043363"/>
            <a:ext cx="5492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2" name="Line 308"/>
          <p:cNvSpPr>
            <a:spLocks noChangeShapeType="1"/>
          </p:cNvSpPr>
          <p:nvPr/>
        </p:nvSpPr>
        <p:spPr bwMode="auto">
          <a:xfrm>
            <a:off x="2725738" y="4043363"/>
            <a:ext cx="0" cy="284162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3" name="Line 309"/>
          <p:cNvSpPr>
            <a:spLocks noChangeShapeType="1"/>
          </p:cNvSpPr>
          <p:nvPr/>
        </p:nvSpPr>
        <p:spPr bwMode="auto">
          <a:xfrm>
            <a:off x="2598738" y="4467225"/>
            <a:ext cx="0" cy="7143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4" name="Line 310"/>
          <p:cNvSpPr>
            <a:spLocks noChangeShapeType="1"/>
          </p:cNvSpPr>
          <p:nvPr/>
        </p:nvSpPr>
        <p:spPr bwMode="auto">
          <a:xfrm>
            <a:off x="2595563" y="4462463"/>
            <a:ext cx="1397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5" name="Line 311"/>
          <p:cNvSpPr>
            <a:spLocks noChangeShapeType="1"/>
          </p:cNvSpPr>
          <p:nvPr/>
        </p:nvSpPr>
        <p:spPr bwMode="auto">
          <a:xfrm>
            <a:off x="2738438" y="4462463"/>
            <a:ext cx="0" cy="714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6" name="Line 312"/>
          <p:cNvSpPr>
            <a:spLocks noChangeShapeType="1"/>
          </p:cNvSpPr>
          <p:nvPr/>
        </p:nvSpPr>
        <p:spPr bwMode="auto">
          <a:xfrm flipH="1">
            <a:off x="2598738" y="4538663"/>
            <a:ext cx="1397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7" name="Line 314"/>
          <p:cNvSpPr>
            <a:spLocks noChangeShapeType="1"/>
          </p:cNvSpPr>
          <p:nvPr/>
        </p:nvSpPr>
        <p:spPr bwMode="auto">
          <a:xfrm flipV="1">
            <a:off x="2717800" y="3811588"/>
            <a:ext cx="0" cy="1047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8" name="Line 315"/>
          <p:cNvSpPr>
            <a:spLocks noChangeShapeType="1"/>
          </p:cNvSpPr>
          <p:nvPr/>
        </p:nvSpPr>
        <p:spPr bwMode="auto">
          <a:xfrm flipH="1">
            <a:off x="2540000" y="3811588"/>
            <a:ext cx="1714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19" name="Line 316"/>
          <p:cNvSpPr>
            <a:spLocks noChangeShapeType="1"/>
          </p:cNvSpPr>
          <p:nvPr/>
        </p:nvSpPr>
        <p:spPr bwMode="auto">
          <a:xfrm>
            <a:off x="2743200" y="3821113"/>
            <a:ext cx="0" cy="857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0" name="Line 317"/>
          <p:cNvSpPr>
            <a:spLocks noChangeShapeType="1"/>
          </p:cNvSpPr>
          <p:nvPr/>
        </p:nvSpPr>
        <p:spPr bwMode="auto">
          <a:xfrm>
            <a:off x="2744788" y="3816350"/>
            <a:ext cx="138112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1" name="Line 318"/>
          <p:cNvSpPr>
            <a:spLocks noChangeShapeType="1"/>
          </p:cNvSpPr>
          <p:nvPr/>
        </p:nvSpPr>
        <p:spPr bwMode="auto">
          <a:xfrm>
            <a:off x="2886075" y="3816350"/>
            <a:ext cx="0" cy="952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2" name="Line 319"/>
          <p:cNvSpPr>
            <a:spLocks noChangeShapeType="1"/>
          </p:cNvSpPr>
          <p:nvPr/>
        </p:nvSpPr>
        <p:spPr bwMode="auto">
          <a:xfrm flipH="1">
            <a:off x="2743200" y="3906838"/>
            <a:ext cx="1428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3" name="Line 320"/>
          <p:cNvSpPr>
            <a:spLocks noChangeShapeType="1"/>
          </p:cNvSpPr>
          <p:nvPr/>
        </p:nvSpPr>
        <p:spPr bwMode="auto">
          <a:xfrm>
            <a:off x="2543175" y="4084638"/>
            <a:ext cx="1016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4" name="Line 321"/>
          <p:cNvSpPr>
            <a:spLocks noChangeShapeType="1"/>
          </p:cNvSpPr>
          <p:nvPr/>
        </p:nvSpPr>
        <p:spPr bwMode="auto">
          <a:xfrm>
            <a:off x="2647950" y="4079875"/>
            <a:ext cx="0" cy="1809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5" name="Line 322"/>
          <p:cNvSpPr>
            <a:spLocks noChangeShapeType="1"/>
          </p:cNvSpPr>
          <p:nvPr/>
        </p:nvSpPr>
        <p:spPr bwMode="auto">
          <a:xfrm flipH="1">
            <a:off x="2540000" y="4265613"/>
            <a:ext cx="10795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6" name="Line 323"/>
          <p:cNvSpPr>
            <a:spLocks noChangeShapeType="1"/>
          </p:cNvSpPr>
          <p:nvPr/>
        </p:nvSpPr>
        <p:spPr bwMode="auto">
          <a:xfrm flipH="1">
            <a:off x="2543175" y="4232275"/>
            <a:ext cx="1016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7" name="Line 324"/>
          <p:cNvSpPr>
            <a:spLocks noChangeShapeType="1"/>
          </p:cNvSpPr>
          <p:nvPr/>
        </p:nvSpPr>
        <p:spPr bwMode="auto">
          <a:xfrm flipH="1">
            <a:off x="2543175" y="4187825"/>
            <a:ext cx="10318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8" name="Line 325"/>
          <p:cNvSpPr>
            <a:spLocks noChangeShapeType="1"/>
          </p:cNvSpPr>
          <p:nvPr/>
        </p:nvSpPr>
        <p:spPr bwMode="auto">
          <a:xfrm flipH="1">
            <a:off x="2543175" y="4143375"/>
            <a:ext cx="1047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29" name="Line 326"/>
          <p:cNvSpPr>
            <a:spLocks noChangeShapeType="1"/>
          </p:cNvSpPr>
          <p:nvPr/>
        </p:nvSpPr>
        <p:spPr bwMode="auto">
          <a:xfrm flipH="1">
            <a:off x="2543175" y="4113213"/>
            <a:ext cx="1047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0" name="Line 327"/>
          <p:cNvSpPr>
            <a:spLocks noChangeShapeType="1"/>
          </p:cNvSpPr>
          <p:nvPr/>
        </p:nvSpPr>
        <p:spPr bwMode="auto">
          <a:xfrm>
            <a:off x="2590800" y="4062413"/>
            <a:ext cx="0" cy="1920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1" name="Rectangle 328"/>
          <p:cNvSpPr>
            <a:spLocks noChangeArrowheads="1"/>
          </p:cNvSpPr>
          <p:nvPr/>
        </p:nvSpPr>
        <p:spPr bwMode="auto">
          <a:xfrm>
            <a:off x="900113" y="2373313"/>
            <a:ext cx="3065462" cy="539750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2" name="Line 329"/>
          <p:cNvSpPr>
            <a:spLocks noChangeShapeType="1"/>
          </p:cNvSpPr>
          <p:nvPr/>
        </p:nvSpPr>
        <p:spPr bwMode="auto">
          <a:xfrm>
            <a:off x="1082675" y="2373313"/>
            <a:ext cx="0" cy="536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3" name="Line 330"/>
          <p:cNvSpPr>
            <a:spLocks noChangeShapeType="1"/>
          </p:cNvSpPr>
          <p:nvPr/>
        </p:nvSpPr>
        <p:spPr bwMode="auto">
          <a:xfrm>
            <a:off x="1292225" y="2378075"/>
            <a:ext cx="0" cy="53498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4" name="Line 331"/>
          <p:cNvSpPr>
            <a:spLocks noChangeShapeType="1"/>
          </p:cNvSpPr>
          <p:nvPr/>
        </p:nvSpPr>
        <p:spPr bwMode="auto">
          <a:xfrm>
            <a:off x="1635125" y="2382838"/>
            <a:ext cx="0" cy="53498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5" name="Line 332"/>
          <p:cNvSpPr>
            <a:spLocks noChangeShapeType="1"/>
          </p:cNvSpPr>
          <p:nvPr/>
        </p:nvSpPr>
        <p:spPr bwMode="auto">
          <a:xfrm>
            <a:off x="1871663" y="2373313"/>
            <a:ext cx="0" cy="5365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6" name="Line 333"/>
          <p:cNvSpPr>
            <a:spLocks noChangeShapeType="1"/>
          </p:cNvSpPr>
          <p:nvPr/>
        </p:nvSpPr>
        <p:spPr bwMode="auto">
          <a:xfrm>
            <a:off x="2005013" y="2378075"/>
            <a:ext cx="0" cy="53498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7" name="Line 334"/>
          <p:cNvSpPr>
            <a:spLocks noChangeShapeType="1"/>
          </p:cNvSpPr>
          <p:nvPr/>
        </p:nvSpPr>
        <p:spPr bwMode="auto">
          <a:xfrm>
            <a:off x="2373313" y="2200275"/>
            <a:ext cx="4699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8" name="Line 335"/>
          <p:cNvSpPr>
            <a:spLocks noChangeShapeType="1"/>
          </p:cNvSpPr>
          <p:nvPr/>
        </p:nvSpPr>
        <p:spPr bwMode="auto">
          <a:xfrm>
            <a:off x="2578100" y="2205038"/>
            <a:ext cx="0" cy="1603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39" name="Line 336"/>
          <p:cNvSpPr>
            <a:spLocks noChangeShapeType="1"/>
          </p:cNvSpPr>
          <p:nvPr/>
        </p:nvSpPr>
        <p:spPr bwMode="auto">
          <a:xfrm>
            <a:off x="2840038" y="2205038"/>
            <a:ext cx="0" cy="1603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0" name="Line 337"/>
          <p:cNvSpPr>
            <a:spLocks noChangeShapeType="1"/>
          </p:cNvSpPr>
          <p:nvPr/>
        </p:nvSpPr>
        <p:spPr bwMode="auto">
          <a:xfrm>
            <a:off x="3578225" y="2493963"/>
            <a:ext cx="381000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1" name="Line 338"/>
          <p:cNvSpPr>
            <a:spLocks noChangeShapeType="1"/>
          </p:cNvSpPr>
          <p:nvPr/>
        </p:nvSpPr>
        <p:spPr bwMode="auto">
          <a:xfrm flipV="1">
            <a:off x="3573463" y="2378075"/>
            <a:ext cx="0" cy="11588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2" name="Line 339"/>
          <p:cNvSpPr>
            <a:spLocks noChangeShapeType="1"/>
          </p:cNvSpPr>
          <p:nvPr/>
        </p:nvSpPr>
        <p:spPr bwMode="auto">
          <a:xfrm flipV="1">
            <a:off x="3773488" y="2382838"/>
            <a:ext cx="0" cy="1111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3" name="Rectangle 341"/>
          <p:cNvSpPr>
            <a:spLocks noChangeArrowheads="1"/>
          </p:cNvSpPr>
          <p:nvPr/>
        </p:nvSpPr>
        <p:spPr bwMode="auto">
          <a:xfrm>
            <a:off x="709613" y="2439988"/>
            <a:ext cx="165100" cy="392112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4" name="Line 342"/>
          <p:cNvSpPr>
            <a:spLocks noChangeShapeType="1"/>
          </p:cNvSpPr>
          <p:nvPr/>
        </p:nvSpPr>
        <p:spPr bwMode="auto">
          <a:xfrm>
            <a:off x="792163" y="2439988"/>
            <a:ext cx="0" cy="3778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5" name="Rectangle 343"/>
          <p:cNvSpPr>
            <a:spLocks noChangeArrowheads="1"/>
          </p:cNvSpPr>
          <p:nvPr/>
        </p:nvSpPr>
        <p:spPr bwMode="auto">
          <a:xfrm>
            <a:off x="1728788" y="1887538"/>
            <a:ext cx="101600" cy="407987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6" name="Line 344"/>
          <p:cNvSpPr>
            <a:spLocks noChangeShapeType="1"/>
          </p:cNvSpPr>
          <p:nvPr/>
        </p:nvSpPr>
        <p:spPr bwMode="auto">
          <a:xfrm>
            <a:off x="1833563" y="2298700"/>
            <a:ext cx="0" cy="7302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7" name="Line 345"/>
          <p:cNvSpPr>
            <a:spLocks noChangeShapeType="1"/>
          </p:cNvSpPr>
          <p:nvPr/>
        </p:nvSpPr>
        <p:spPr bwMode="auto">
          <a:xfrm>
            <a:off x="1781175" y="2301875"/>
            <a:ext cx="0" cy="6508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8" name="Line 346"/>
          <p:cNvSpPr>
            <a:spLocks noChangeShapeType="1"/>
          </p:cNvSpPr>
          <p:nvPr/>
        </p:nvSpPr>
        <p:spPr bwMode="auto">
          <a:xfrm>
            <a:off x="1925638" y="1882775"/>
            <a:ext cx="0" cy="8413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49" name="Line 347"/>
          <p:cNvSpPr>
            <a:spLocks noChangeShapeType="1"/>
          </p:cNvSpPr>
          <p:nvPr/>
        </p:nvSpPr>
        <p:spPr bwMode="auto">
          <a:xfrm>
            <a:off x="1924050" y="1966913"/>
            <a:ext cx="227171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0" name="Line 348"/>
          <p:cNvSpPr>
            <a:spLocks noChangeShapeType="1"/>
          </p:cNvSpPr>
          <p:nvPr/>
        </p:nvSpPr>
        <p:spPr bwMode="auto">
          <a:xfrm>
            <a:off x="2459038" y="2517775"/>
            <a:ext cx="0" cy="38893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1" name="Line 350"/>
          <p:cNvSpPr>
            <a:spLocks noChangeShapeType="1"/>
          </p:cNvSpPr>
          <p:nvPr/>
        </p:nvSpPr>
        <p:spPr bwMode="auto">
          <a:xfrm flipH="1" flipV="1">
            <a:off x="2374900" y="2655888"/>
            <a:ext cx="84138" cy="793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2" name="Line 351"/>
          <p:cNvSpPr>
            <a:spLocks noChangeShapeType="1"/>
          </p:cNvSpPr>
          <p:nvPr/>
        </p:nvSpPr>
        <p:spPr bwMode="auto">
          <a:xfrm>
            <a:off x="2373313" y="2660650"/>
            <a:ext cx="80962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3" name="Line 352"/>
          <p:cNvSpPr>
            <a:spLocks noChangeShapeType="1"/>
          </p:cNvSpPr>
          <p:nvPr/>
        </p:nvSpPr>
        <p:spPr bwMode="auto">
          <a:xfrm>
            <a:off x="2373313" y="2617788"/>
            <a:ext cx="80962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4" name="Line 353"/>
          <p:cNvSpPr>
            <a:spLocks noChangeShapeType="1"/>
          </p:cNvSpPr>
          <p:nvPr/>
        </p:nvSpPr>
        <p:spPr bwMode="auto">
          <a:xfrm>
            <a:off x="2374900" y="2579688"/>
            <a:ext cx="793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5" name="Line 354"/>
          <p:cNvSpPr>
            <a:spLocks noChangeShapeType="1"/>
          </p:cNvSpPr>
          <p:nvPr/>
        </p:nvSpPr>
        <p:spPr bwMode="auto">
          <a:xfrm>
            <a:off x="2371725" y="2538413"/>
            <a:ext cx="8731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6" name="Line 355"/>
          <p:cNvSpPr>
            <a:spLocks noChangeShapeType="1"/>
          </p:cNvSpPr>
          <p:nvPr/>
        </p:nvSpPr>
        <p:spPr bwMode="auto">
          <a:xfrm>
            <a:off x="2413000" y="2509838"/>
            <a:ext cx="0" cy="1397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7" name="Line 356"/>
          <p:cNvSpPr>
            <a:spLocks noChangeShapeType="1"/>
          </p:cNvSpPr>
          <p:nvPr/>
        </p:nvSpPr>
        <p:spPr bwMode="auto">
          <a:xfrm>
            <a:off x="1001713" y="2532063"/>
            <a:ext cx="0" cy="37465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8" name="Line 357"/>
          <p:cNvSpPr>
            <a:spLocks noChangeShapeType="1"/>
          </p:cNvSpPr>
          <p:nvPr/>
        </p:nvSpPr>
        <p:spPr bwMode="auto">
          <a:xfrm flipH="1" flipV="1">
            <a:off x="903288" y="2649538"/>
            <a:ext cx="98425" cy="841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59" name="Line 358"/>
          <p:cNvSpPr>
            <a:spLocks noChangeShapeType="1"/>
          </p:cNvSpPr>
          <p:nvPr/>
        </p:nvSpPr>
        <p:spPr bwMode="auto">
          <a:xfrm>
            <a:off x="903288" y="2646363"/>
            <a:ext cx="920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60" name="Line 359"/>
          <p:cNvSpPr>
            <a:spLocks noChangeShapeType="1"/>
          </p:cNvSpPr>
          <p:nvPr/>
        </p:nvSpPr>
        <p:spPr bwMode="auto">
          <a:xfrm>
            <a:off x="906463" y="2609850"/>
            <a:ext cx="920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61" name="Line 360"/>
          <p:cNvSpPr>
            <a:spLocks noChangeShapeType="1"/>
          </p:cNvSpPr>
          <p:nvPr/>
        </p:nvSpPr>
        <p:spPr bwMode="auto">
          <a:xfrm>
            <a:off x="903288" y="2568575"/>
            <a:ext cx="9207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62" name="Line 361"/>
          <p:cNvSpPr>
            <a:spLocks noChangeShapeType="1"/>
          </p:cNvSpPr>
          <p:nvPr/>
        </p:nvSpPr>
        <p:spPr bwMode="auto">
          <a:xfrm>
            <a:off x="914400" y="2532063"/>
            <a:ext cx="84138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63" name="Line 362"/>
          <p:cNvSpPr>
            <a:spLocks noChangeShapeType="1"/>
          </p:cNvSpPr>
          <p:nvPr/>
        </p:nvSpPr>
        <p:spPr bwMode="auto">
          <a:xfrm>
            <a:off x="955675" y="2501900"/>
            <a:ext cx="0" cy="147638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64" name="Line 365"/>
          <p:cNvSpPr>
            <a:spLocks noChangeShapeType="1"/>
          </p:cNvSpPr>
          <p:nvPr/>
        </p:nvSpPr>
        <p:spPr bwMode="auto">
          <a:xfrm>
            <a:off x="4435475" y="2332038"/>
            <a:ext cx="0" cy="3081337"/>
          </a:xfrm>
          <a:prstGeom prst="line">
            <a:avLst/>
          </a:prstGeom>
          <a:noFill/>
          <a:ln w="19050">
            <a:solidFill>
              <a:srgbClr val="000000"/>
            </a:solidFill>
            <a:prstDash val="sysDot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66" name="Text Box 496"/>
          <p:cNvSpPr txBox="1">
            <a:spLocks noChangeArrowheads="1"/>
          </p:cNvSpPr>
          <p:nvPr/>
        </p:nvSpPr>
        <p:spPr bwMode="auto">
          <a:xfrm>
            <a:off x="4154488" y="1757363"/>
            <a:ext cx="333375" cy="227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7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ＭＳ Ｐゴシック" panose="020B0600070205080204" pitchFamily="50" charset="-128"/>
              </a:rPr>
              <a:t>■</a:t>
            </a:r>
          </a:p>
        </p:txBody>
      </p:sp>
      <p:sp>
        <p:nvSpPr>
          <p:cNvPr id="267" name="Text Box 497"/>
          <p:cNvSpPr txBox="1">
            <a:spLocks noChangeArrowheads="1"/>
          </p:cNvSpPr>
          <p:nvPr/>
        </p:nvSpPr>
        <p:spPr bwMode="auto">
          <a:xfrm>
            <a:off x="4375150" y="1754188"/>
            <a:ext cx="333375" cy="227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7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ＭＳ Ｐゴシック" panose="020B0600070205080204" pitchFamily="50" charset="-128"/>
              </a:rPr>
              <a:t>■</a:t>
            </a:r>
          </a:p>
        </p:txBody>
      </p:sp>
      <p:sp>
        <p:nvSpPr>
          <p:cNvPr id="268" name="Text Box 502"/>
          <p:cNvSpPr txBox="1">
            <a:spLocks noChangeArrowheads="1"/>
          </p:cNvSpPr>
          <p:nvPr/>
        </p:nvSpPr>
        <p:spPr bwMode="auto">
          <a:xfrm>
            <a:off x="636588" y="8445500"/>
            <a:ext cx="3508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700">
                <a:solidFill>
                  <a:srgbClr val="000000"/>
                </a:solidFill>
                <a:ea typeface="ＭＳ Ｐ明朝" panose="02020600040205080304" pitchFamily="18" charset="-128"/>
              </a:rPr>
              <a:t>プ　ー　ル</a:t>
            </a:r>
          </a:p>
        </p:txBody>
      </p:sp>
      <p:sp>
        <p:nvSpPr>
          <p:cNvPr id="269" name="Text Box 503"/>
          <p:cNvSpPr txBox="1">
            <a:spLocks noChangeArrowheads="1"/>
          </p:cNvSpPr>
          <p:nvPr/>
        </p:nvSpPr>
        <p:spPr bwMode="auto">
          <a:xfrm>
            <a:off x="1341438" y="8855075"/>
            <a:ext cx="511175" cy="333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700">
                <a:solidFill>
                  <a:srgbClr val="000000"/>
                </a:solidFill>
                <a:ea typeface="ＭＳ Ｐ明朝" panose="02020600040205080304" pitchFamily="18" charset="-128"/>
              </a:rPr>
              <a:t>多目的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700">
                <a:solidFill>
                  <a:srgbClr val="000000"/>
                </a:solidFill>
                <a:ea typeface="ＭＳ Ｐ明朝" panose="02020600040205080304" pitchFamily="18" charset="-128"/>
              </a:rPr>
              <a:t>ホール</a:t>
            </a:r>
          </a:p>
        </p:txBody>
      </p:sp>
      <p:sp>
        <p:nvSpPr>
          <p:cNvPr id="270" name="Text Box 504"/>
          <p:cNvSpPr txBox="1">
            <a:spLocks noChangeArrowheads="1"/>
          </p:cNvSpPr>
          <p:nvPr/>
        </p:nvSpPr>
        <p:spPr bwMode="auto">
          <a:xfrm>
            <a:off x="1719263" y="8802688"/>
            <a:ext cx="347662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5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ＭＳ Ｐゴシック" panose="020B0600070205080204" pitchFamily="50" charset="-128"/>
              </a:rPr>
              <a:t>WC</a:t>
            </a:r>
          </a:p>
        </p:txBody>
      </p:sp>
      <p:sp>
        <p:nvSpPr>
          <p:cNvPr id="271" name="Text Box 505"/>
          <p:cNvSpPr txBox="1">
            <a:spLocks noChangeArrowheads="1"/>
          </p:cNvSpPr>
          <p:nvPr/>
        </p:nvSpPr>
        <p:spPr bwMode="auto">
          <a:xfrm>
            <a:off x="1741488" y="9067800"/>
            <a:ext cx="4349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事務室</a:t>
            </a:r>
          </a:p>
        </p:txBody>
      </p:sp>
      <p:sp>
        <p:nvSpPr>
          <p:cNvPr id="272" name="Text Box 506"/>
          <p:cNvSpPr txBox="1">
            <a:spLocks noChangeArrowheads="1"/>
          </p:cNvSpPr>
          <p:nvPr/>
        </p:nvSpPr>
        <p:spPr bwMode="auto">
          <a:xfrm>
            <a:off x="2019300" y="8901113"/>
            <a:ext cx="4349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記念館</a:t>
            </a:r>
          </a:p>
        </p:txBody>
      </p:sp>
      <p:sp>
        <p:nvSpPr>
          <p:cNvPr id="273" name="Text Box 507"/>
          <p:cNvSpPr txBox="1">
            <a:spLocks noChangeArrowheads="1"/>
          </p:cNvSpPr>
          <p:nvPr/>
        </p:nvSpPr>
        <p:spPr bwMode="auto">
          <a:xfrm>
            <a:off x="3563938" y="9150350"/>
            <a:ext cx="3714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正門</a:t>
            </a:r>
          </a:p>
        </p:txBody>
      </p:sp>
      <p:sp>
        <p:nvSpPr>
          <p:cNvPr id="274" name="Text Box 508"/>
          <p:cNvSpPr txBox="1">
            <a:spLocks noChangeArrowheads="1"/>
          </p:cNvSpPr>
          <p:nvPr/>
        </p:nvSpPr>
        <p:spPr bwMode="auto">
          <a:xfrm>
            <a:off x="1360488" y="8385175"/>
            <a:ext cx="627062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大　会　議　室</a:t>
            </a:r>
          </a:p>
        </p:txBody>
      </p:sp>
      <p:sp>
        <p:nvSpPr>
          <p:cNvPr id="275" name="Text Box 509"/>
          <p:cNvSpPr txBox="1">
            <a:spLocks noChangeArrowheads="1"/>
          </p:cNvSpPr>
          <p:nvPr/>
        </p:nvSpPr>
        <p:spPr bwMode="auto">
          <a:xfrm>
            <a:off x="1368425" y="8107363"/>
            <a:ext cx="793750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第１教棟　（Ｒ４）　１Ｆ</a:t>
            </a:r>
          </a:p>
        </p:txBody>
      </p:sp>
      <p:sp>
        <p:nvSpPr>
          <p:cNvPr id="276" name="Text Box 510"/>
          <p:cNvSpPr txBox="1">
            <a:spLocks noChangeArrowheads="1"/>
          </p:cNvSpPr>
          <p:nvPr/>
        </p:nvSpPr>
        <p:spPr bwMode="auto">
          <a:xfrm>
            <a:off x="822325" y="7146925"/>
            <a:ext cx="465138" cy="184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受水槽</a:t>
            </a:r>
          </a:p>
        </p:txBody>
      </p:sp>
      <p:sp>
        <p:nvSpPr>
          <p:cNvPr id="277" name="Text Box 513"/>
          <p:cNvSpPr txBox="1">
            <a:spLocks noChangeArrowheads="1"/>
          </p:cNvSpPr>
          <p:nvPr/>
        </p:nvSpPr>
        <p:spPr bwMode="auto">
          <a:xfrm>
            <a:off x="2035175" y="8361363"/>
            <a:ext cx="328613" cy="333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7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ＭＳ Ｐゴシック" panose="020B0600070205080204" pitchFamily="50" charset="-128"/>
              </a:rPr>
              <a:t>W</a:t>
            </a:r>
          </a:p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7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ＭＳ Ｐゴシック" panose="020B0600070205080204" pitchFamily="50" charset="-128"/>
              </a:rPr>
              <a:t>C</a:t>
            </a:r>
          </a:p>
        </p:txBody>
      </p:sp>
      <p:sp>
        <p:nvSpPr>
          <p:cNvPr id="278" name="Text Box 514"/>
          <p:cNvSpPr txBox="1">
            <a:spLocks noChangeArrowheads="1"/>
          </p:cNvSpPr>
          <p:nvPr/>
        </p:nvSpPr>
        <p:spPr bwMode="auto">
          <a:xfrm>
            <a:off x="2197100" y="8410575"/>
            <a:ext cx="498475" cy="241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保健室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職員休養室</a:t>
            </a:r>
          </a:p>
        </p:txBody>
      </p:sp>
      <p:sp>
        <p:nvSpPr>
          <p:cNvPr id="279" name="Text Box 516"/>
          <p:cNvSpPr txBox="1">
            <a:spLocks noChangeArrowheads="1"/>
          </p:cNvSpPr>
          <p:nvPr/>
        </p:nvSpPr>
        <p:spPr bwMode="auto">
          <a:xfrm>
            <a:off x="2871788" y="8472488"/>
            <a:ext cx="4349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校長室</a:t>
            </a:r>
          </a:p>
        </p:txBody>
      </p:sp>
      <p:sp>
        <p:nvSpPr>
          <p:cNvPr id="280" name="Text Box 517"/>
          <p:cNvSpPr txBox="1">
            <a:spLocks noChangeArrowheads="1"/>
          </p:cNvSpPr>
          <p:nvPr/>
        </p:nvSpPr>
        <p:spPr bwMode="auto">
          <a:xfrm>
            <a:off x="3122613" y="8524875"/>
            <a:ext cx="347662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500" b="0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ＭＳ Ｐゴシック" panose="020B0600070205080204" pitchFamily="50" charset="-128"/>
              </a:rPr>
              <a:t>WC</a:t>
            </a:r>
          </a:p>
        </p:txBody>
      </p:sp>
      <p:sp>
        <p:nvSpPr>
          <p:cNvPr id="281" name="Text Box 518"/>
          <p:cNvSpPr txBox="1">
            <a:spLocks noChangeArrowheads="1"/>
          </p:cNvSpPr>
          <p:nvPr/>
        </p:nvSpPr>
        <p:spPr bwMode="auto">
          <a:xfrm>
            <a:off x="3260725" y="8358188"/>
            <a:ext cx="304800" cy="222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印刷</a:t>
            </a:r>
          </a:p>
        </p:txBody>
      </p:sp>
      <p:sp>
        <p:nvSpPr>
          <p:cNvPr id="282" name="Text Box 519"/>
          <p:cNvSpPr txBox="1">
            <a:spLocks noChangeArrowheads="1"/>
          </p:cNvSpPr>
          <p:nvPr/>
        </p:nvSpPr>
        <p:spPr bwMode="auto">
          <a:xfrm>
            <a:off x="3335338" y="8358188"/>
            <a:ext cx="304800" cy="222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準備</a:t>
            </a:r>
          </a:p>
        </p:txBody>
      </p:sp>
      <p:sp>
        <p:nvSpPr>
          <p:cNvPr id="283" name="Text Box 520"/>
          <p:cNvSpPr txBox="1">
            <a:spLocks noChangeArrowheads="1"/>
          </p:cNvSpPr>
          <p:nvPr/>
        </p:nvSpPr>
        <p:spPr bwMode="auto">
          <a:xfrm>
            <a:off x="3251200" y="8512175"/>
            <a:ext cx="3714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書庫</a:t>
            </a:r>
          </a:p>
        </p:txBody>
      </p:sp>
      <p:sp>
        <p:nvSpPr>
          <p:cNvPr id="284" name="Text Box 521"/>
          <p:cNvSpPr txBox="1">
            <a:spLocks noChangeArrowheads="1"/>
          </p:cNvSpPr>
          <p:nvPr/>
        </p:nvSpPr>
        <p:spPr bwMode="auto">
          <a:xfrm>
            <a:off x="3448050" y="8434388"/>
            <a:ext cx="4349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事務室</a:t>
            </a:r>
          </a:p>
        </p:txBody>
      </p:sp>
      <p:sp>
        <p:nvSpPr>
          <p:cNvPr id="285" name="Text Box 525"/>
          <p:cNvSpPr txBox="1">
            <a:spLocks noChangeArrowheads="1"/>
          </p:cNvSpPr>
          <p:nvPr/>
        </p:nvSpPr>
        <p:spPr bwMode="auto">
          <a:xfrm>
            <a:off x="3305175" y="7824788"/>
            <a:ext cx="3714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業務</a:t>
            </a:r>
          </a:p>
        </p:txBody>
      </p:sp>
      <p:sp>
        <p:nvSpPr>
          <p:cNvPr id="286" name="Line 526"/>
          <p:cNvSpPr>
            <a:spLocks noChangeShapeType="1"/>
          </p:cNvSpPr>
          <p:nvPr/>
        </p:nvSpPr>
        <p:spPr bwMode="auto">
          <a:xfrm flipV="1">
            <a:off x="3546475" y="8035925"/>
            <a:ext cx="87313" cy="49213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287" name="Text Box 527"/>
          <p:cNvSpPr txBox="1">
            <a:spLocks noChangeArrowheads="1"/>
          </p:cNvSpPr>
          <p:nvPr/>
        </p:nvSpPr>
        <p:spPr bwMode="auto">
          <a:xfrm>
            <a:off x="3521075" y="7896225"/>
            <a:ext cx="498475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職員休養室</a:t>
            </a:r>
          </a:p>
        </p:txBody>
      </p:sp>
      <p:sp>
        <p:nvSpPr>
          <p:cNvPr id="288" name="Text Box 528"/>
          <p:cNvSpPr txBox="1">
            <a:spLocks noChangeArrowheads="1"/>
          </p:cNvSpPr>
          <p:nvPr/>
        </p:nvSpPr>
        <p:spPr bwMode="auto">
          <a:xfrm>
            <a:off x="5610225" y="9172575"/>
            <a:ext cx="73342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自　転　車　置　場</a:t>
            </a:r>
          </a:p>
        </p:txBody>
      </p:sp>
      <p:sp>
        <p:nvSpPr>
          <p:cNvPr id="289" name="Text Box 529"/>
          <p:cNvSpPr txBox="1">
            <a:spLocks noChangeArrowheads="1"/>
          </p:cNvSpPr>
          <p:nvPr/>
        </p:nvSpPr>
        <p:spPr bwMode="auto">
          <a:xfrm>
            <a:off x="5507038" y="8450263"/>
            <a:ext cx="1008062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 dirty="0">
                <a:solidFill>
                  <a:srgbClr val="000000"/>
                </a:solidFill>
                <a:ea typeface="ＭＳ Ｐ明朝" panose="02020600040205080304" pitchFamily="18" charset="-128"/>
              </a:rPr>
              <a:t>第一体育館（兼講堂）　（Ｒ１）</a:t>
            </a:r>
          </a:p>
        </p:txBody>
      </p:sp>
      <p:sp>
        <p:nvSpPr>
          <p:cNvPr id="290" name="Text Box 530"/>
          <p:cNvSpPr txBox="1">
            <a:spLocks noChangeArrowheads="1"/>
          </p:cNvSpPr>
          <p:nvPr/>
        </p:nvSpPr>
        <p:spPr bwMode="auto">
          <a:xfrm>
            <a:off x="5140325" y="8780463"/>
            <a:ext cx="320675" cy="2905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倉　庫</a:t>
            </a:r>
          </a:p>
        </p:txBody>
      </p:sp>
      <p:sp>
        <p:nvSpPr>
          <p:cNvPr id="291" name="Text Box 531"/>
          <p:cNvSpPr txBox="1">
            <a:spLocks noChangeArrowheads="1"/>
          </p:cNvSpPr>
          <p:nvPr/>
        </p:nvSpPr>
        <p:spPr bwMode="auto">
          <a:xfrm>
            <a:off x="5168900" y="8429625"/>
            <a:ext cx="320675" cy="247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玄関</a:t>
            </a:r>
          </a:p>
        </p:txBody>
      </p:sp>
      <p:sp>
        <p:nvSpPr>
          <p:cNvPr id="295" name="Text Box 535"/>
          <p:cNvSpPr txBox="1">
            <a:spLocks noChangeArrowheads="1"/>
          </p:cNvSpPr>
          <p:nvPr/>
        </p:nvSpPr>
        <p:spPr bwMode="auto">
          <a:xfrm>
            <a:off x="5059363" y="8202613"/>
            <a:ext cx="4349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用具室</a:t>
            </a:r>
          </a:p>
        </p:txBody>
      </p:sp>
      <p:sp>
        <p:nvSpPr>
          <p:cNvPr id="296" name="Text Box 536"/>
          <p:cNvSpPr txBox="1">
            <a:spLocks noChangeArrowheads="1"/>
          </p:cNvSpPr>
          <p:nvPr/>
        </p:nvSpPr>
        <p:spPr bwMode="auto">
          <a:xfrm>
            <a:off x="5073650" y="7929563"/>
            <a:ext cx="434975" cy="273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体　育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職員室</a:t>
            </a:r>
          </a:p>
        </p:txBody>
      </p:sp>
      <p:sp>
        <p:nvSpPr>
          <p:cNvPr id="297" name="Text Box 537"/>
          <p:cNvSpPr txBox="1">
            <a:spLocks noChangeArrowheads="1"/>
          </p:cNvSpPr>
          <p:nvPr/>
        </p:nvSpPr>
        <p:spPr bwMode="auto">
          <a:xfrm>
            <a:off x="334963" y="7862888"/>
            <a:ext cx="304800" cy="222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洗体</a:t>
            </a:r>
          </a:p>
        </p:txBody>
      </p:sp>
      <p:sp>
        <p:nvSpPr>
          <p:cNvPr id="298" name="Text Box 538"/>
          <p:cNvSpPr txBox="1">
            <a:spLocks noChangeArrowheads="1"/>
          </p:cNvSpPr>
          <p:nvPr/>
        </p:nvSpPr>
        <p:spPr bwMode="auto">
          <a:xfrm>
            <a:off x="847725" y="7861300"/>
            <a:ext cx="304800" cy="222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洗体</a:t>
            </a:r>
          </a:p>
        </p:txBody>
      </p:sp>
      <p:sp>
        <p:nvSpPr>
          <p:cNvPr id="299" name="Text Box 539"/>
          <p:cNvSpPr txBox="1">
            <a:spLocks noChangeArrowheads="1"/>
          </p:cNvSpPr>
          <p:nvPr/>
        </p:nvSpPr>
        <p:spPr bwMode="auto">
          <a:xfrm>
            <a:off x="963613" y="7862888"/>
            <a:ext cx="304800" cy="222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管理</a:t>
            </a:r>
          </a:p>
        </p:txBody>
      </p:sp>
      <p:sp>
        <p:nvSpPr>
          <p:cNvPr id="300" name="Text Box 540"/>
          <p:cNvSpPr txBox="1">
            <a:spLocks noChangeArrowheads="1"/>
          </p:cNvSpPr>
          <p:nvPr/>
        </p:nvSpPr>
        <p:spPr bwMode="auto">
          <a:xfrm>
            <a:off x="958850" y="7688263"/>
            <a:ext cx="304800" cy="222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機械</a:t>
            </a:r>
          </a:p>
        </p:txBody>
      </p:sp>
      <p:sp>
        <p:nvSpPr>
          <p:cNvPr id="301" name="Text Box 541"/>
          <p:cNvSpPr txBox="1">
            <a:spLocks noChangeArrowheads="1"/>
          </p:cNvSpPr>
          <p:nvPr/>
        </p:nvSpPr>
        <p:spPr bwMode="auto">
          <a:xfrm>
            <a:off x="700088" y="7680325"/>
            <a:ext cx="304800" cy="201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ＷＣ</a:t>
            </a:r>
          </a:p>
        </p:txBody>
      </p:sp>
      <p:sp>
        <p:nvSpPr>
          <p:cNvPr id="302" name="Text Box 542"/>
          <p:cNvSpPr txBox="1">
            <a:spLocks noChangeArrowheads="1"/>
          </p:cNvSpPr>
          <p:nvPr/>
        </p:nvSpPr>
        <p:spPr bwMode="auto">
          <a:xfrm>
            <a:off x="420688" y="7700963"/>
            <a:ext cx="290512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300">
                <a:solidFill>
                  <a:srgbClr val="000000"/>
                </a:solidFill>
                <a:ea typeface="ＭＳ Ｐ明朝" panose="02020600040205080304" pitchFamily="18" charset="-128"/>
              </a:rPr>
              <a:t>ＷＣ</a:t>
            </a:r>
          </a:p>
        </p:txBody>
      </p:sp>
      <p:sp>
        <p:nvSpPr>
          <p:cNvPr id="303" name="Text Box 543"/>
          <p:cNvSpPr txBox="1">
            <a:spLocks noChangeArrowheads="1"/>
          </p:cNvSpPr>
          <p:nvPr/>
        </p:nvSpPr>
        <p:spPr bwMode="auto">
          <a:xfrm>
            <a:off x="808038" y="7677150"/>
            <a:ext cx="336550" cy="241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シャ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ワー</a:t>
            </a:r>
          </a:p>
        </p:txBody>
      </p:sp>
      <p:sp>
        <p:nvSpPr>
          <p:cNvPr id="304" name="Text Box 544"/>
          <p:cNvSpPr txBox="1">
            <a:spLocks noChangeArrowheads="1"/>
          </p:cNvSpPr>
          <p:nvPr/>
        </p:nvSpPr>
        <p:spPr bwMode="auto">
          <a:xfrm>
            <a:off x="336550" y="7650163"/>
            <a:ext cx="336550" cy="241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シャ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ワー</a:t>
            </a:r>
          </a:p>
        </p:txBody>
      </p:sp>
      <p:sp>
        <p:nvSpPr>
          <p:cNvPr id="305" name="Text Box 545"/>
          <p:cNvSpPr txBox="1">
            <a:spLocks noChangeArrowheads="1"/>
          </p:cNvSpPr>
          <p:nvPr/>
        </p:nvSpPr>
        <p:spPr bwMode="auto">
          <a:xfrm>
            <a:off x="531813" y="7677150"/>
            <a:ext cx="346075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玄関</a:t>
            </a:r>
          </a:p>
        </p:txBody>
      </p:sp>
      <p:sp>
        <p:nvSpPr>
          <p:cNvPr id="306" name="Text Box 547"/>
          <p:cNvSpPr txBox="1">
            <a:spLocks noChangeArrowheads="1"/>
          </p:cNvSpPr>
          <p:nvPr/>
        </p:nvSpPr>
        <p:spPr bwMode="auto">
          <a:xfrm>
            <a:off x="336550" y="6073775"/>
            <a:ext cx="304800" cy="774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　　　転　　　車　　　置　　　場</a:t>
            </a:r>
          </a:p>
        </p:txBody>
      </p:sp>
      <p:sp>
        <p:nvSpPr>
          <p:cNvPr id="307" name="Text Box 570"/>
          <p:cNvSpPr txBox="1">
            <a:spLocks noChangeArrowheads="1"/>
          </p:cNvSpPr>
          <p:nvPr/>
        </p:nvSpPr>
        <p:spPr bwMode="auto">
          <a:xfrm>
            <a:off x="4073525" y="7634288"/>
            <a:ext cx="304800" cy="222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物置</a:t>
            </a:r>
          </a:p>
        </p:txBody>
      </p:sp>
      <p:sp>
        <p:nvSpPr>
          <p:cNvPr id="308" name="Text Box 571"/>
          <p:cNvSpPr txBox="1">
            <a:spLocks noChangeArrowheads="1"/>
          </p:cNvSpPr>
          <p:nvPr/>
        </p:nvSpPr>
        <p:spPr bwMode="auto">
          <a:xfrm>
            <a:off x="4070350" y="7162800"/>
            <a:ext cx="304800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部　　　室</a:t>
            </a:r>
          </a:p>
        </p:txBody>
      </p:sp>
      <p:sp>
        <p:nvSpPr>
          <p:cNvPr id="309" name="Text Box 572"/>
          <p:cNvSpPr txBox="1">
            <a:spLocks noChangeArrowheads="1"/>
          </p:cNvSpPr>
          <p:nvPr/>
        </p:nvSpPr>
        <p:spPr bwMode="auto">
          <a:xfrm>
            <a:off x="4281488" y="7099300"/>
            <a:ext cx="606425" cy="654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卓　　球　　場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ja-JP" altLang="en-US" sz="500">
              <a:solidFill>
                <a:srgbClr val="000000"/>
              </a:solidFill>
              <a:ea typeface="ＭＳ Ｐ明朝" panose="02020600040205080304" pitchFamily="18" charset="-128"/>
            </a:endParaRP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第二体育館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（Ｓ１）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ja-JP" altLang="en-US" sz="500">
              <a:solidFill>
                <a:srgbClr val="000000"/>
              </a:solidFill>
              <a:ea typeface="ＭＳ Ｐ明朝" panose="02020600040205080304" pitchFamily="18" charset="-128"/>
            </a:endParaRP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バドミントン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コ　ー　ト</a:t>
            </a:r>
          </a:p>
        </p:txBody>
      </p:sp>
      <p:sp>
        <p:nvSpPr>
          <p:cNvPr id="310" name="Text Box 573"/>
          <p:cNvSpPr txBox="1">
            <a:spLocks noChangeArrowheads="1"/>
          </p:cNvSpPr>
          <p:nvPr/>
        </p:nvSpPr>
        <p:spPr bwMode="auto">
          <a:xfrm>
            <a:off x="4159250" y="6734175"/>
            <a:ext cx="346075" cy="241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生徒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会室</a:t>
            </a:r>
          </a:p>
        </p:txBody>
      </p:sp>
      <p:sp>
        <p:nvSpPr>
          <p:cNvPr id="311" name="Text Box 574"/>
          <p:cNvSpPr txBox="1">
            <a:spLocks noChangeArrowheads="1"/>
          </p:cNvSpPr>
          <p:nvPr/>
        </p:nvSpPr>
        <p:spPr bwMode="auto">
          <a:xfrm>
            <a:off x="4335463" y="6773863"/>
            <a:ext cx="379412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部　室</a:t>
            </a:r>
          </a:p>
        </p:txBody>
      </p:sp>
      <p:sp>
        <p:nvSpPr>
          <p:cNvPr id="312" name="Text Box 575"/>
          <p:cNvSpPr txBox="1">
            <a:spLocks noChangeArrowheads="1"/>
          </p:cNvSpPr>
          <p:nvPr/>
        </p:nvSpPr>
        <p:spPr bwMode="auto">
          <a:xfrm>
            <a:off x="4587875" y="6735763"/>
            <a:ext cx="396875" cy="241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女　子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更衣室</a:t>
            </a:r>
          </a:p>
        </p:txBody>
      </p:sp>
      <p:sp>
        <p:nvSpPr>
          <p:cNvPr id="313" name="Text Box 576"/>
          <p:cNvSpPr txBox="1">
            <a:spLocks noChangeArrowheads="1"/>
          </p:cNvSpPr>
          <p:nvPr/>
        </p:nvSpPr>
        <p:spPr bwMode="auto">
          <a:xfrm>
            <a:off x="4311650" y="6535738"/>
            <a:ext cx="396875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更衣室</a:t>
            </a:r>
          </a:p>
        </p:txBody>
      </p:sp>
      <p:sp>
        <p:nvSpPr>
          <p:cNvPr id="314" name="Text Box 577"/>
          <p:cNvSpPr txBox="1">
            <a:spLocks noChangeArrowheads="1"/>
          </p:cNvSpPr>
          <p:nvPr/>
        </p:nvSpPr>
        <p:spPr bwMode="auto">
          <a:xfrm>
            <a:off x="4592638" y="6540500"/>
            <a:ext cx="358775" cy="1666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300">
                <a:solidFill>
                  <a:srgbClr val="000000"/>
                </a:solidFill>
                <a:ea typeface="ＭＳ Ｐ明朝" panose="02020600040205080304" pitchFamily="18" charset="-128"/>
              </a:rPr>
              <a:t>更衣室</a:t>
            </a:r>
          </a:p>
        </p:txBody>
      </p:sp>
      <p:sp>
        <p:nvSpPr>
          <p:cNvPr id="315" name="Text Box 578"/>
          <p:cNvSpPr txBox="1">
            <a:spLocks noChangeArrowheads="1"/>
          </p:cNvSpPr>
          <p:nvPr/>
        </p:nvSpPr>
        <p:spPr bwMode="auto">
          <a:xfrm>
            <a:off x="4556125" y="6562725"/>
            <a:ext cx="260350" cy="163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00">
                <a:solidFill>
                  <a:srgbClr val="000000"/>
                </a:solidFill>
                <a:ea typeface="ＭＳ Ｐ明朝" panose="02020600040205080304" pitchFamily="18" charset="-128"/>
              </a:rPr>
              <a:t>シャワー</a:t>
            </a:r>
          </a:p>
        </p:txBody>
      </p:sp>
      <p:sp>
        <p:nvSpPr>
          <p:cNvPr id="316" name="Text Box 579"/>
          <p:cNvSpPr txBox="1">
            <a:spLocks noChangeArrowheads="1"/>
          </p:cNvSpPr>
          <p:nvPr/>
        </p:nvSpPr>
        <p:spPr bwMode="auto">
          <a:xfrm>
            <a:off x="4341813" y="5876925"/>
            <a:ext cx="520700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武　道　場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ja-JP" altLang="en-US" sz="500">
              <a:solidFill>
                <a:srgbClr val="000000"/>
              </a:solidFill>
              <a:ea typeface="ＭＳ Ｐ明朝" panose="02020600040205080304" pitchFamily="18" charset="-128"/>
            </a:endParaRP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（Ｓ１）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ja-JP" sz="5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17" name="Text Box 580"/>
          <p:cNvSpPr txBox="1">
            <a:spLocks noChangeArrowheads="1"/>
          </p:cNvSpPr>
          <p:nvPr/>
        </p:nvSpPr>
        <p:spPr bwMode="auto">
          <a:xfrm flipH="1">
            <a:off x="3879850" y="6384925"/>
            <a:ext cx="304800" cy="574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ＷＣ・シャワー室</a:t>
            </a:r>
          </a:p>
        </p:txBody>
      </p:sp>
      <p:sp>
        <p:nvSpPr>
          <p:cNvPr id="318" name="Text Box 582"/>
          <p:cNvSpPr txBox="1">
            <a:spLocks noChangeArrowheads="1"/>
          </p:cNvSpPr>
          <p:nvPr/>
        </p:nvSpPr>
        <p:spPr bwMode="auto">
          <a:xfrm>
            <a:off x="3379788" y="6030913"/>
            <a:ext cx="320675" cy="114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ja-JP" altLang="ja-JP" sz="5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19" name="Text Box 589"/>
          <p:cNvSpPr txBox="1">
            <a:spLocks noChangeArrowheads="1"/>
          </p:cNvSpPr>
          <p:nvPr/>
        </p:nvSpPr>
        <p:spPr bwMode="auto">
          <a:xfrm>
            <a:off x="784225" y="6529388"/>
            <a:ext cx="503238" cy="273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環境分析実習室</a:t>
            </a:r>
          </a:p>
        </p:txBody>
      </p:sp>
      <p:sp>
        <p:nvSpPr>
          <p:cNvPr id="320" name="Text Box 593"/>
          <p:cNvSpPr txBox="1">
            <a:spLocks noChangeArrowheads="1"/>
          </p:cNvSpPr>
          <p:nvPr/>
        </p:nvSpPr>
        <p:spPr bwMode="auto">
          <a:xfrm>
            <a:off x="2765425" y="6269038"/>
            <a:ext cx="793750" cy="2016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第２教棟　（Ｒ４）　１Ｆ</a:t>
            </a:r>
          </a:p>
        </p:txBody>
      </p:sp>
      <p:sp>
        <p:nvSpPr>
          <p:cNvPr id="321" name="Text Box 594"/>
          <p:cNvSpPr txBox="1">
            <a:spLocks noChangeArrowheads="1"/>
          </p:cNvSpPr>
          <p:nvPr/>
        </p:nvSpPr>
        <p:spPr bwMode="auto">
          <a:xfrm>
            <a:off x="2513013" y="5448300"/>
            <a:ext cx="39052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　</a:t>
            </a:r>
            <a:r>
              <a:rPr lang="en-US" altLang="ja-JP" sz="500">
                <a:solidFill>
                  <a:srgbClr val="000000"/>
                </a:solidFill>
                <a:ea typeface="ＭＳ Ｐ明朝" panose="02020600040205080304" pitchFamily="18" charset="-128"/>
              </a:rPr>
              <a:t>WC</a:t>
            </a:r>
          </a:p>
        </p:txBody>
      </p:sp>
      <p:sp>
        <p:nvSpPr>
          <p:cNvPr id="322" name="Text Box 595"/>
          <p:cNvSpPr txBox="1">
            <a:spLocks noChangeArrowheads="1"/>
          </p:cNvSpPr>
          <p:nvPr/>
        </p:nvSpPr>
        <p:spPr bwMode="auto">
          <a:xfrm>
            <a:off x="1746250" y="5205413"/>
            <a:ext cx="396875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受水槽</a:t>
            </a:r>
          </a:p>
        </p:txBody>
      </p:sp>
      <p:sp>
        <p:nvSpPr>
          <p:cNvPr id="323" name="Text Box 599"/>
          <p:cNvSpPr txBox="1">
            <a:spLocks noChangeArrowheads="1"/>
          </p:cNvSpPr>
          <p:nvPr/>
        </p:nvSpPr>
        <p:spPr bwMode="auto">
          <a:xfrm>
            <a:off x="2327275" y="4900613"/>
            <a:ext cx="304800" cy="273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（通路）</a:t>
            </a:r>
          </a:p>
        </p:txBody>
      </p:sp>
      <p:sp>
        <p:nvSpPr>
          <p:cNvPr id="324" name="Text Box 600"/>
          <p:cNvSpPr txBox="1">
            <a:spLocks noChangeArrowheads="1"/>
          </p:cNvSpPr>
          <p:nvPr/>
        </p:nvSpPr>
        <p:spPr bwMode="auto">
          <a:xfrm>
            <a:off x="1936750" y="4945063"/>
            <a:ext cx="320675" cy="265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Ｗ　Ｃ</a:t>
            </a:r>
          </a:p>
        </p:txBody>
      </p:sp>
      <p:sp>
        <p:nvSpPr>
          <p:cNvPr id="325" name="Text Box 601"/>
          <p:cNvSpPr txBox="1">
            <a:spLocks noChangeArrowheads="1"/>
          </p:cNvSpPr>
          <p:nvPr/>
        </p:nvSpPr>
        <p:spPr bwMode="auto">
          <a:xfrm>
            <a:off x="2581275" y="4891088"/>
            <a:ext cx="600075" cy="273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基礎デザイン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実　  習  　室</a:t>
            </a:r>
          </a:p>
        </p:txBody>
      </p:sp>
      <p:sp>
        <p:nvSpPr>
          <p:cNvPr id="326" name="Text Box 602"/>
          <p:cNvSpPr txBox="1">
            <a:spLocks noChangeArrowheads="1"/>
          </p:cNvSpPr>
          <p:nvPr/>
        </p:nvSpPr>
        <p:spPr bwMode="auto">
          <a:xfrm>
            <a:off x="3067050" y="4791075"/>
            <a:ext cx="601663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プロダクト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　　　デザイン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　　実習室</a:t>
            </a:r>
          </a:p>
        </p:txBody>
      </p:sp>
      <p:sp>
        <p:nvSpPr>
          <p:cNvPr id="327" name="Text Box 603"/>
          <p:cNvSpPr txBox="1">
            <a:spLocks noChangeArrowheads="1"/>
          </p:cNvSpPr>
          <p:nvPr/>
        </p:nvSpPr>
        <p:spPr bwMode="auto">
          <a:xfrm>
            <a:off x="3529013" y="4843463"/>
            <a:ext cx="415925" cy="393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工芸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実習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室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ja-JP" altLang="en-US" sz="300">
              <a:solidFill>
                <a:srgbClr val="000000"/>
              </a:solidFill>
              <a:ea typeface="ＭＳ Ｐ明朝" panose="02020600040205080304" pitchFamily="18" charset="-128"/>
            </a:endParaRP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ja-JP" sz="3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28" name="Text Box 606"/>
          <p:cNvSpPr txBox="1">
            <a:spLocks noChangeArrowheads="1"/>
          </p:cNvSpPr>
          <p:nvPr/>
        </p:nvSpPr>
        <p:spPr bwMode="auto">
          <a:xfrm>
            <a:off x="776288" y="4752975"/>
            <a:ext cx="371475" cy="5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繊維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ﾃﾞｻﾞｲﾝ科職員室</a:t>
            </a:r>
          </a:p>
        </p:txBody>
      </p:sp>
      <p:sp>
        <p:nvSpPr>
          <p:cNvPr id="329" name="Text Box 607"/>
          <p:cNvSpPr txBox="1">
            <a:spLocks noChangeArrowheads="1"/>
          </p:cNvSpPr>
          <p:nvPr/>
        </p:nvSpPr>
        <p:spPr bwMode="auto">
          <a:xfrm>
            <a:off x="1314450" y="4602163"/>
            <a:ext cx="793750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第４教棟　（Ｒ４）　１Ｆ</a:t>
            </a:r>
          </a:p>
        </p:txBody>
      </p:sp>
      <p:sp>
        <p:nvSpPr>
          <p:cNvPr id="330" name="Text Box 608"/>
          <p:cNvSpPr txBox="1">
            <a:spLocks noChangeArrowheads="1"/>
          </p:cNvSpPr>
          <p:nvPr/>
        </p:nvSpPr>
        <p:spPr bwMode="auto">
          <a:xfrm>
            <a:off x="2468563" y="4489450"/>
            <a:ext cx="396875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受電室</a:t>
            </a:r>
          </a:p>
        </p:txBody>
      </p:sp>
      <p:sp>
        <p:nvSpPr>
          <p:cNvPr id="331" name="Text Box 609"/>
          <p:cNvSpPr txBox="1">
            <a:spLocks noChangeArrowheads="1"/>
          </p:cNvSpPr>
          <p:nvPr/>
        </p:nvSpPr>
        <p:spPr bwMode="auto">
          <a:xfrm>
            <a:off x="779463" y="4438650"/>
            <a:ext cx="625475" cy="333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塑性加工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実  習  室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ja-JP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32" name="Text Box 610"/>
          <p:cNvSpPr txBox="1">
            <a:spLocks noChangeArrowheads="1"/>
          </p:cNvSpPr>
          <p:nvPr/>
        </p:nvSpPr>
        <p:spPr bwMode="auto">
          <a:xfrm>
            <a:off x="841375" y="4313238"/>
            <a:ext cx="415925" cy="60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鋳造準備室</a:t>
            </a:r>
          </a:p>
        </p:txBody>
      </p:sp>
      <p:sp>
        <p:nvSpPr>
          <p:cNvPr id="333" name="Text Box 611"/>
          <p:cNvSpPr txBox="1">
            <a:spLocks noChangeArrowheads="1"/>
          </p:cNvSpPr>
          <p:nvPr/>
        </p:nvSpPr>
        <p:spPr bwMode="auto">
          <a:xfrm>
            <a:off x="779463" y="3902075"/>
            <a:ext cx="520700" cy="273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鋳　 造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実習室</a:t>
            </a:r>
            <a:endParaRPr lang="ja-JP" altLang="en-US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34" name="Text Box 612"/>
          <p:cNvSpPr txBox="1">
            <a:spLocks noChangeArrowheads="1"/>
          </p:cNvSpPr>
          <p:nvPr/>
        </p:nvSpPr>
        <p:spPr bwMode="auto">
          <a:xfrm>
            <a:off x="836613" y="3687763"/>
            <a:ext cx="417512" cy="120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鋳造実習室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（吹き抜け）</a:t>
            </a:r>
          </a:p>
        </p:txBody>
      </p:sp>
      <p:sp>
        <p:nvSpPr>
          <p:cNvPr id="335" name="Text Box 613"/>
          <p:cNvSpPr txBox="1">
            <a:spLocks noChangeArrowheads="1"/>
          </p:cNvSpPr>
          <p:nvPr/>
        </p:nvSpPr>
        <p:spPr bwMode="auto">
          <a:xfrm>
            <a:off x="331788" y="3629025"/>
            <a:ext cx="304800" cy="774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　　　転　　　車　　　置　　　場</a:t>
            </a:r>
          </a:p>
        </p:txBody>
      </p:sp>
      <p:sp>
        <p:nvSpPr>
          <p:cNvPr id="336" name="Text Box 614"/>
          <p:cNvSpPr txBox="1">
            <a:spLocks noChangeArrowheads="1"/>
          </p:cNvSpPr>
          <p:nvPr/>
        </p:nvSpPr>
        <p:spPr bwMode="auto">
          <a:xfrm>
            <a:off x="641350" y="3700463"/>
            <a:ext cx="304800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337" name="Text Box 615"/>
          <p:cNvSpPr txBox="1">
            <a:spLocks noChangeArrowheads="1"/>
          </p:cNvSpPr>
          <p:nvPr/>
        </p:nvSpPr>
        <p:spPr bwMode="auto">
          <a:xfrm>
            <a:off x="636588" y="3154363"/>
            <a:ext cx="304800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338" name="Text Box 616"/>
          <p:cNvSpPr txBox="1">
            <a:spLocks noChangeArrowheads="1"/>
          </p:cNvSpPr>
          <p:nvPr/>
        </p:nvSpPr>
        <p:spPr bwMode="auto">
          <a:xfrm>
            <a:off x="747713" y="3155950"/>
            <a:ext cx="304800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339" name="Text Box 617"/>
          <p:cNvSpPr txBox="1">
            <a:spLocks noChangeArrowheads="1"/>
          </p:cNvSpPr>
          <p:nvPr/>
        </p:nvSpPr>
        <p:spPr bwMode="auto">
          <a:xfrm>
            <a:off x="1635125" y="3727450"/>
            <a:ext cx="666750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第６教棟　（Ｒ１）</a:t>
            </a:r>
          </a:p>
        </p:txBody>
      </p:sp>
      <p:sp>
        <p:nvSpPr>
          <p:cNvPr id="340" name="Text Box 618"/>
          <p:cNvSpPr txBox="1">
            <a:spLocks noChangeArrowheads="1"/>
          </p:cNvSpPr>
          <p:nvPr/>
        </p:nvSpPr>
        <p:spPr bwMode="auto">
          <a:xfrm>
            <a:off x="1285875" y="3900488"/>
            <a:ext cx="323850" cy="209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　　</a:t>
            </a:r>
          </a:p>
        </p:txBody>
      </p:sp>
      <p:sp>
        <p:nvSpPr>
          <p:cNvPr id="341" name="Text Box 619"/>
          <p:cNvSpPr txBox="1">
            <a:spLocks noChangeArrowheads="1"/>
          </p:cNvSpPr>
          <p:nvPr/>
        </p:nvSpPr>
        <p:spPr bwMode="auto">
          <a:xfrm>
            <a:off x="1485900" y="3951288"/>
            <a:ext cx="520700" cy="273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原動機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実習室</a:t>
            </a:r>
            <a:endParaRPr lang="ja-JP" altLang="en-US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42" name="Text Box 620"/>
          <p:cNvSpPr txBox="1">
            <a:spLocks noChangeArrowheads="1"/>
          </p:cNvSpPr>
          <p:nvPr/>
        </p:nvSpPr>
        <p:spPr bwMode="auto">
          <a:xfrm>
            <a:off x="1766888" y="4006850"/>
            <a:ext cx="703262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溶接実習室</a:t>
            </a:r>
            <a:endParaRPr lang="ja-JP" altLang="en-US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43" name="Text Box 621"/>
          <p:cNvSpPr txBox="1">
            <a:spLocks noChangeArrowheads="1"/>
          </p:cNvSpPr>
          <p:nvPr/>
        </p:nvSpPr>
        <p:spPr bwMode="auto">
          <a:xfrm>
            <a:off x="2451100" y="3751263"/>
            <a:ext cx="347663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ja-JP" sz="500">
                <a:solidFill>
                  <a:srgbClr val="000000"/>
                </a:solidFill>
                <a:ea typeface="ＭＳ Ｐ明朝" panose="02020600040205080304" pitchFamily="18" charset="-128"/>
              </a:rPr>
              <a:t>WC</a:t>
            </a:r>
          </a:p>
        </p:txBody>
      </p:sp>
      <p:sp>
        <p:nvSpPr>
          <p:cNvPr id="344" name="Text Box 622"/>
          <p:cNvSpPr txBox="1">
            <a:spLocks noChangeArrowheads="1"/>
          </p:cNvSpPr>
          <p:nvPr/>
        </p:nvSpPr>
        <p:spPr bwMode="auto">
          <a:xfrm>
            <a:off x="2617788" y="3667125"/>
            <a:ext cx="396875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受水槽</a:t>
            </a:r>
          </a:p>
        </p:txBody>
      </p:sp>
      <p:sp>
        <p:nvSpPr>
          <p:cNvPr id="345" name="Text Box 623"/>
          <p:cNvSpPr txBox="1">
            <a:spLocks noChangeArrowheads="1"/>
          </p:cNvSpPr>
          <p:nvPr/>
        </p:nvSpPr>
        <p:spPr bwMode="auto">
          <a:xfrm>
            <a:off x="2654300" y="4022725"/>
            <a:ext cx="688975" cy="273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繊維染色加工</a:t>
            </a:r>
          </a:p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実習室</a:t>
            </a:r>
            <a:endParaRPr lang="ja-JP" altLang="en-US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46" name="Text Box 624"/>
          <p:cNvSpPr txBox="1">
            <a:spLocks noChangeArrowheads="1"/>
          </p:cNvSpPr>
          <p:nvPr/>
        </p:nvSpPr>
        <p:spPr bwMode="auto">
          <a:xfrm>
            <a:off x="3205163" y="3957638"/>
            <a:ext cx="320675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薬品庫</a:t>
            </a:r>
          </a:p>
        </p:txBody>
      </p:sp>
      <p:sp>
        <p:nvSpPr>
          <p:cNvPr id="347" name="Text Box 625"/>
          <p:cNvSpPr txBox="1">
            <a:spLocks noChangeArrowheads="1"/>
          </p:cNvSpPr>
          <p:nvPr/>
        </p:nvSpPr>
        <p:spPr bwMode="auto">
          <a:xfrm>
            <a:off x="3408363" y="3960813"/>
            <a:ext cx="738187" cy="273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織編物製造</a:t>
            </a:r>
          </a:p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実習室</a:t>
            </a:r>
            <a:endParaRPr lang="ja-JP" altLang="en-US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48" name="Text Box 626"/>
          <p:cNvSpPr txBox="1">
            <a:spLocks noChangeArrowheads="1"/>
          </p:cNvSpPr>
          <p:nvPr/>
        </p:nvSpPr>
        <p:spPr bwMode="auto">
          <a:xfrm>
            <a:off x="3935413" y="4740275"/>
            <a:ext cx="304800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349" name="Text Box 627"/>
          <p:cNvSpPr txBox="1">
            <a:spLocks noChangeArrowheads="1"/>
          </p:cNvSpPr>
          <p:nvPr/>
        </p:nvSpPr>
        <p:spPr bwMode="auto">
          <a:xfrm>
            <a:off x="4003675" y="4740275"/>
            <a:ext cx="304800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350" name="Text Box 628"/>
          <p:cNvSpPr txBox="1">
            <a:spLocks noChangeArrowheads="1"/>
          </p:cNvSpPr>
          <p:nvPr/>
        </p:nvSpPr>
        <p:spPr bwMode="auto">
          <a:xfrm>
            <a:off x="2970213" y="3733800"/>
            <a:ext cx="793750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第５教棟　（Ｒ３）　１Ｆ</a:t>
            </a:r>
          </a:p>
        </p:txBody>
      </p:sp>
      <p:sp>
        <p:nvSpPr>
          <p:cNvPr id="351" name="Text Box 634"/>
          <p:cNvSpPr txBox="1">
            <a:spLocks noChangeArrowheads="1"/>
          </p:cNvSpPr>
          <p:nvPr/>
        </p:nvSpPr>
        <p:spPr bwMode="auto">
          <a:xfrm>
            <a:off x="1787525" y="2379663"/>
            <a:ext cx="32067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　　準備室</a:t>
            </a:r>
          </a:p>
        </p:txBody>
      </p:sp>
      <p:sp>
        <p:nvSpPr>
          <p:cNvPr id="352" name="Text Box 636"/>
          <p:cNvSpPr txBox="1">
            <a:spLocks noChangeArrowheads="1"/>
          </p:cNvSpPr>
          <p:nvPr/>
        </p:nvSpPr>
        <p:spPr bwMode="auto">
          <a:xfrm>
            <a:off x="612775" y="2424113"/>
            <a:ext cx="304800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353" name="Text Box 637"/>
          <p:cNvSpPr txBox="1">
            <a:spLocks noChangeArrowheads="1"/>
          </p:cNvSpPr>
          <p:nvPr/>
        </p:nvSpPr>
        <p:spPr bwMode="auto">
          <a:xfrm>
            <a:off x="693738" y="2424113"/>
            <a:ext cx="304800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354" name="Text Box 638"/>
          <p:cNvSpPr txBox="1">
            <a:spLocks noChangeArrowheads="1"/>
          </p:cNvSpPr>
          <p:nvPr/>
        </p:nvSpPr>
        <p:spPr bwMode="auto">
          <a:xfrm>
            <a:off x="2297113" y="2173288"/>
            <a:ext cx="347662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ja-JP" sz="500">
                <a:solidFill>
                  <a:srgbClr val="000000"/>
                </a:solidFill>
                <a:ea typeface="ＭＳ Ｐ明朝" panose="02020600040205080304" pitchFamily="18" charset="-128"/>
              </a:rPr>
              <a:t>WC</a:t>
            </a:r>
          </a:p>
        </p:txBody>
      </p:sp>
      <p:sp>
        <p:nvSpPr>
          <p:cNvPr id="355" name="Text Box 639"/>
          <p:cNvSpPr txBox="1">
            <a:spLocks noChangeArrowheads="1"/>
          </p:cNvSpPr>
          <p:nvPr/>
        </p:nvSpPr>
        <p:spPr bwMode="auto">
          <a:xfrm>
            <a:off x="2479675" y="2178050"/>
            <a:ext cx="447675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機械倉庫</a:t>
            </a:r>
          </a:p>
        </p:txBody>
      </p:sp>
      <p:sp>
        <p:nvSpPr>
          <p:cNvPr id="356" name="Text Box 640"/>
          <p:cNvSpPr txBox="1">
            <a:spLocks noChangeArrowheads="1"/>
          </p:cNvSpPr>
          <p:nvPr/>
        </p:nvSpPr>
        <p:spPr bwMode="auto">
          <a:xfrm>
            <a:off x="2851150" y="2489200"/>
            <a:ext cx="835025" cy="257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機械加工実習室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ja-JP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357" name="Text Box 641"/>
          <p:cNvSpPr txBox="1">
            <a:spLocks noChangeArrowheads="1"/>
          </p:cNvSpPr>
          <p:nvPr/>
        </p:nvSpPr>
        <p:spPr bwMode="auto">
          <a:xfrm>
            <a:off x="3468688" y="2332038"/>
            <a:ext cx="600075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工具室</a:t>
            </a:r>
            <a:r>
              <a:rPr lang="ja-JP" altLang="en-US" sz="300">
                <a:solidFill>
                  <a:srgbClr val="000000"/>
                </a:solidFill>
                <a:ea typeface="ＭＳ Ｐ明朝" panose="02020600040205080304" pitchFamily="18" charset="-128"/>
              </a:rPr>
              <a:t>　　</a:t>
            </a: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準備室</a:t>
            </a:r>
          </a:p>
        </p:txBody>
      </p:sp>
      <p:sp>
        <p:nvSpPr>
          <p:cNvPr id="359" name="Text Box 643"/>
          <p:cNvSpPr txBox="1">
            <a:spLocks noChangeArrowheads="1"/>
          </p:cNvSpPr>
          <p:nvPr/>
        </p:nvSpPr>
        <p:spPr bwMode="auto">
          <a:xfrm>
            <a:off x="492125" y="1911350"/>
            <a:ext cx="320675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弓道場</a:t>
            </a:r>
          </a:p>
        </p:txBody>
      </p:sp>
      <p:sp>
        <p:nvSpPr>
          <p:cNvPr id="360" name="Text Box 644"/>
          <p:cNvSpPr txBox="1">
            <a:spLocks noChangeArrowheads="1"/>
          </p:cNvSpPr>
          <p:nvPr/>
        </p:nvSpPr>
        <p:spPr bwMode="auto">
          <a:xfrm>
            <a:off x="1630363" y="1895475"/>
            <a:ext cx="320675" cy="333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的　　場</a:t>
            </a:r>
          </a:p>
        </p:txBody>
      </p:sp>
      <p:sp>
        <p:nvSpPr>
          <p:cNvPr id="361" name="Text Box 645"/>
          <p:cNvSpPr txBox="1">
            <a:spLocks noChangeArrowheads="1"/>
          </p:cNvSpPr>
          <p:nvPr/>
        </p:nvSpPr>
        <p:spPr bwMode="auto">
          <a:xfrm>
            <a:off x="366713" y="1905000"/>
            <a:ext cx="304800" cy="222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部室</a:t>
            </a:r>
          </a:p>
        </p:txBody>
      </p:sp>
      <p:sp>
        <p:nvSpPr>
          <p:cNvPr id="362" name="Text Box 646"/>
          <p:cNvSpPr txBox="1">
            <a:spLocks noChangeArrowheads="1"/>
          </p:cNvSpPr>
          <p:nvPr/>
        </p:nvSpPr>
        <p:spPr bwMode="auto">
          <a:xfrm>
            <a:off x="2459038" y="1822450"/>
            <a:ext cx="1147762" cy="18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 dirty="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363" name="Text Box 649"/>
          <p:cNvSpPr txBox="1">
            <a:spLocks noChangeArrowheads="1"/>
          </p:cNvSpPr>
          <p:nvPr/>
        </p:nvSpPr>
        <p:spPr bwMode="auto">
          <a:xfrm>
            <a:off x="4238625" y="1666875"/>
            <a:ext cx="3714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北門</a:t>
            </a:r>
          </a:p>
        </p:txBody>
      </p:sp>
      <p:sp>
        <p:nvSpPr>
          <p:cNvPr id="364" name="Text Box 652"/>
          <p:cNvSpPr txBox="1">
            <a:spLocks noChangeArrowheads="1"/>
          </p:cNvSpPr>
          <p:nvPr/>
        </p:nvSpPr>
        <p:spPr bwMode="auto">
          <a:xfrm>
            <a:off x="4371975" y="3328988"/>
            <a:ext cx="320675" cy="1027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（側溝）</a:t>
            </a:r>
          </a:p>
        </p:txBody>
      </p:sp>
      <p:sp>
        <p:nvSpPr>
          <p:cNvPr id="365" name="Text Box 653"/>
          <p:cNvSpPr txBox="1">
            <a:spLocks noChangeArrowheads="1"/>
          </p:cNvSpPr>
          <p:nvPr/>
        </p:nvSpPr>
        <p:spPr bwMode="auto">
          <a:xfrm>
            <a:off x="635000" y="5600700"/>
            <a:ext cx="162877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自動販売機設置場所</a:t>
            </a:r>
            <a:endParaRPr lang="en-US" altLang="ja-JP" sz="120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66" name="Text Box 654"/>
          <p:cNvSpPr txBox="1">
            <a:spLocks noChangeArrowheads="1"/>
          </p:cNvSpPr>
          <p:nvPr/>
        </p:nvSpPr>
        <p:spPr bwMode="auto">
          <a:xfrm>
            <a:off x="2913063" y="5256213"/>
            <a:ext cx="1295400" cy="242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800">
                <a:solidFill>
                  <a:srgbClr val="000000"/>
                </a:solidFill>
                <a:ea typeface="ＭＳ Ｐ明朝" panose="02020600040205080304" pitchFamily="18" charset="-128"/>
              </a:rPr>
              <a:t>校舎敷地　　</a:t>
            </a:r>
            <a:r>
              <a:rPr lang="en-US" altLang="ja-JP" sz="800">
                <a:solidFill>
                  <a:srgbClr val="000000"/>
                </a:solidFill>
                <a:ea typeface="ＭＳ Ｐ明朝" panose="02020600040205080304" pitchFamily="18" charset="-128"/>
              </a:rPr>
              <a:t>20,438.00㎡</a:t>
            </a:r>
          </a:p>
        </p:txBody>
      </p:sp>
      <p:sp>
        <p:nvSpPr>
          <p:cNvPr id="367" name="Text Box 655"/>
          <p:cNvSpPr txBox="1">
            <a:spLocks noChangeArrowheads="1"/>
          </p:cNvSpPr>
          <p:nvPr/>
        </p:nvSpPr>
        <p:spPr bwMode="auto">
          <a:xfrm>
            <a:off x="441324" y="560388"/>
            <a:ext cx="993775" cy="3080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dirty="0" smtClean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別紙の１</a:t>
            </a:r>
            <a:endParaRPr lang="ja-JP" altLang="en-US" sz="1200" dirty="0">
              <a:solidFill>
                <a:srgbClr val="00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68" name="Text Box 656"/>
          <p:cNvSpPr txBox="1">
            <a:spLocks noChangeArrowheads="1"/>
          </p:cNvSpPr>
          <p:nvPr/>
        </p:nvSpPr>
        <p:spPr bwMode="auto">
          <a:xfrm>
            <a:off x="488950" y="942975"/>
            <a:ext cx="887970" cy="3388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400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ja-JP" altLang="en-US" sz="1200" dirty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位置図</a:t>
            </a:r>
            <a:endParaRPr lang="en-US" altLang="ja-JP" sz="1200" dirty="0">
              <a:solidFill>
                <a:srgbClr val="00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69" name="Text Box 604"/>
          <p:cNvSpPr txBox="1">
            <a:spLocks noChangeArrowheads="1"/>
          </p:cNvSpPr>
          <p:nvPr/>
        </p:nvSpPr>
        <p:spPr bwMode="auto">
          <a:xfrm>
            <a:off x="1166813" y="4967288"/>
            <a:ext cx="742950" cy="76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織編物製造実習室</a:t>
            </a:r>
          </a:p>
        </p:txBody>
      </p:sp>
      <p:sp>
        <p:nvSpPr>
          <p:cNvPr id="370" name="Text Box 764"/>
          <p:cNvSpPr txBox="1">
            <a:spLocks noChangeArrowheads="1"/>
          </p:cNvSpPr>
          <p:nvPr/>
        </p:nvSpPr>
        <p:spPr bwMode="auto">
          <a:xfrm>
            <a:off x="414338" y="7840663"/>
            <a:ext cx="381000" cy="241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5000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女子更衣</a:t>
            </a:r>
          </a:p>
        </p:txBody>
      </p:sp>
      <p:sp>
        <p:nvSpPr>
          <p:cNvPr id="371" name="Text Box 772"/>
          <p:cNvSpPr txBox="1">
            <a:spLocks noChangeArrowheads="1"/>
          </p:cNvSpPr>
          <p:nvPr/>
        </p:nvSpPr>
        <p:spPr bwMode="auto">
          <a:xfrm>
            <a:off x="1014413" y="2424113"/>
            <a:ext cx="336550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5000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工作工事実習準備室</a:t>
            </a:r>
          </a:p>
        </p:txBody>
      </p:sp>
      <p:sp>
        <p:nvSpPr>
          <p:cNvPr id="372" name="Text Box 775"/>
          <p:cNvSpPr txBox="1">
            <a:spLocks noChangeArrowheads="1"/>
          </p:cNvSpPr>
          <p:nvPr/>
        </p:nvSpPr>
        <p:spPr bwMode="auto">
          <a:xfrm>
            <a:off x="606425" y="7834313"/>
            <a:ext cx="336550" cy="28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5000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男子　更衣室</a:t>
            </a:r>
          </a:p>
        </p:txBody>
      </p:sp>
      <p:sp>
        <p:nvSpPr>
          <p:cNvPr id="373" name="Text Box 776"/>
          <p:cNvSpPr txBox="1">
            <a:spLocks noChangeArrowheads="1"/>
          </p:cNvSpPr>
          <p:nvPr/>
        </p:nvSpPr>
        <p:spPr bwMode="auto">
          <a:xfrm>
            <a:off x="1584325" y="2471738"/>
            <a:ext cx="336550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5000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電気機器　　　実習室</a:t>
            </a:r>
          </a:p>
        </p:txBody>
      </p:sp>
      <p:sp>
        <p:nvSpPr>
          <p:cNvPr id="374" name="Text Box 777"/>
          <p:cNvSpPr txBox="1">
            <a:spLocks noChangeArrowheads="1"/>
          </p:cNvSpPr>
          <p:nvPr/>
        </p:nvSpPr>
        <p:spPr bwMode="auto">
          <a:xfrm>
            <a:off x="1311275" y="2486025"/>
            <a:ext cx="336550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5000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工作工事　　　実習室</a:t>
            </a:r>
          </a:p>
        </p:txBody>
      </p:sp>
      <p:sp>
        <p:nvSpPr>
          <p:cNvPr id="375" name="Text Box 780"/>
          <p:cNvSpPr txBox="1">
            <a:spLocks noChangeArrowheads="1"/>
          </p:cNvSpPr>
          <p:nvPr/>
        </p:nvSpPr>
        <p:spPr bwMode="auto">
          <a:xfrm>
            <a:off x="2032000" y="2481263"/>
            <a:ext cx="336550" cy="576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5000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電気機器　　　　実習室</a:t>
            </a:r>
          </a:p>
        </p:txBody>
      </p:sp>
      <p:sp>
        <p:nvSpPr>
          <p:cNvPr id="376" name="Text Box 781"/>
          <p:cNvSpPr txBox="1">
            <a:spLocks noChangeArrowheads="1"/>
          </p:cNvSpPr>
          <p:nvPr/>
        </p:nvSpPr>
        <p:spPr bwMode="auto">
          <a:xfrm>
            <a:off x="2513013" y="8472488"/>
            <a:ext cx="49847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小会議室</a:t>
            </a:r>
          </a:p>
        </p:txBody>
      </p:sp>
      <p:sp>
        <p:nvSpPr>
          <p:cNvPr id="378" name="Line 790"/>
          <p:cNvSpPr>
            <a:spLocks noChangeShapeType="1"/>
          </p:cNvSpPr>
          <p:nvPr/>
        </p:nvSpPr>
        <p:spPr bwMode="auto">
          <a:xfrm>
            <a:off x="2584450" y="6529388"/>
            <a:ext cx="0" cy="3587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79" name="Line 807"/>
          <p:cNvSpPr>
            <a:spLocks noChangeShapeType="1"/>
          </p:cNvSpPr>
          <p:nvPr/>
        </p:nvSpPr>
        <p:spPr bwMode="auto">
          <a:xfrm flipV="1">
            <a:off x="2584450" y="5213350"/>
            <a:ext cx="0" cy="120650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80" name="Rectangle 809"/>
          <p:cNvSpPr>
            <a:spLocks noChangeArrowheads="1"/>
          </p:cNvSpPr>
          <p:nvPr/>
        </p:nvSpPr>
        <p:spPr bwMode="auto">
          <a:xfrm>
            <a:off x="2655888" y="6024563"/>
            <a:ext cx="144462" cy="288925"/>
          </a:xfrm>
          <a:prstGeom prst="rect">
            <a:avLst/>
          </a:prstGeom>
          <a:noFill/>
          <a:ln w="6350" algn="ctr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81" name="Line 812"/>
          <p:cNvSpPr>
            <a:spLocks noChangeShapeType="1"/>
          </p:cNvSpPr>
          <p:nvPr/>
        </p:nvSpPr>
        <p:spPr bwMode="auto">
          <a:xfrm>
            <a:off x="1287463" y="6529388"/>
            <a:ext cx="11525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82" name="Line 813"/>
          <p:cNvSpPr>
            <a:spLocks noChangeShapeType="1"/>
          </p:cNvSpPr>
          <p:nvPr/>
        </p:nvSpPr>
        <p:spPr bwMode="auto">
          <a:xfrm>
            <a:off x="2584450" y="6529388"/>
            <a:ext cx="936625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83" name="Text Box 814"/>
          <p:cNvSpPr txBox="1">
            <a:spLocks noChangeArrowheads="1"/>
          </p:cNvSpPr>
          <p:nvPr/>
        </p:nvSpPr>
        <p:spPr bwMode="auto">
          <a:xfrm>
            <a:off x="1216025" y="6529388"/>
            <a:ext cx="360363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環境分析準備室</a:t>
            </a:r>
          </a:p>
        </p:txBody>
      </p:sp>
      <p:sp>
        <p:nvSpPr>
          <p:cNvPr id="384" name="Text Box 815"/>
          <p:cNvSpPr txBox="1">
            <a:spLocks noChangeArrowheads="1"/>
          </p:cNvSpPr>
          <p:nvPr/>
        </p:nvSpPr>
        <p:spPr bwMode="auto">
          <a:xfrm>
            <a:off x="2079625" y="6600825"/>
            <a:ext cx="360363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ＣＲ</a:t>
            </a:r>
          </a:p>
        </p:txBody>
      </p:sp>
      <p:sp>
        <p:nvSpPr>
          <p:cNvPr id="385" name="Text Box 816"/>
          <p:cNvSpPr txBox="1">
            <a:spLocks noChangeArrowheads="1"/>
          </p:cNvSpPr>
          <p:nvPr/>
        </p:nvSpPr>
        <p:spPr bwMode="auto">
          <a:xfrm>
            <a:off x="1647825" y="6600825"/>
            <a:ext cx="504825" cy="273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化学反応実習室</a:t>
            </a:r>
          </a:p>
        </p:txBody>
      </p:sp>
      <p:sp>
        <p:nvSpPr>
          <p:cNvPr id="386" name="Line 817"/>
          <p:cNvSpPr>
            <a:spLocks noChangeShapeType="1"/>
          </p:cNvSpPr>
          <p:nvPr/>
        </p:nvSpPr>
        <p:spPr bwMode="auto">
          <a:xfrm>
            <a:off x="3521075" y="6313488"/>
            <a:ext cx="576263" cy="0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87" name="Line 818"/>
          <p:cNvSpPr>
            <a:spLocks noChangeShapeType="1"/>
          </p:cNvSpPr>
          <p:nvPr/>
        </p:nvSpPr>
        <p:spPr bwMode="auto">
          <a:xfrm>
            <a:off x="3952875" y="6313488"/>
            <a:ext cx="0" cy="1428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88" name="Rectangle 822"/>
          <p:cNvSpPr>
            <a:spLocks noChangeArrowheads="1"/>
          </p:cNvSpPr>
          <p:nvPr/>
        </p:nvSpPr>
        <p:spPr bwMode="auto">
          <a:xfrm>
            <a:off x="3879850" y="6313488"/>
            <a:ext cx="285750" cy="152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暗室</a:t>
            </a:r>
          </a:p>
        </p:txBody>
      </p:sp>
      <p:sp>
        <p:nvSpPr>
          <p:cNvPr id="389" name="Rectangle 823"/>
          <p:cNvSpPr>
            <a:spLocks noChangeArrowheads="1"/>
          </p:cNvSpPr>
          <p:nvPr/>
        </p:nvSpPr>
        <p:spPr bwMode="auto">
          <a:xfrm>
            <a:off x="3521075" y="6313488"/>
            <a:ext cx="438150" cy="152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捺染準備室</a:t>
            </a:r>
          </a:p>
        </p:txBody>
      </p:sp>
      <p:sp>
        <p:nvSpPr>
          <p:cNvPr id="390" name="Rectangle 824"/>
          <p:cNvSpPr>
            <a:spLocks noChangeArrowheads="1"/>
          </p:cNvSpPr>
          <p:nvPr/>
        </p:nvSpPr>
        <p:spPr bwMode="auto">
          <a:xfrm>
            <a:off x="3521075" y="6600825"/>
            <a:ext cx="501650" cy="168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捺染実習室</a:t>
            </a:r>
          </a:p>
        </p:txBody>
      </p:sp>
      <p:sp>
        <p:nvSpPr>
          <p:cNvPr id="391" name="Text Box 826"/>
          <p:cNvSpPr txBox="1">
            <a:spLocks noChangeArrowheads="1"/>
          </p:cNvSpPr>
          <p:nvPr/>
        </p:nvSpPr>
        <p:spPr bwMode="auto">
          <a:xfrm>
            <a:off x="2439988" y="6600825"/>
            <a:ext cx="390525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　</a:t>
            </a:r>
            <a:r>
              <a:rPr lang="en-US" altLang="ja-JP" sz="500">
                <a:solidFill>
                  <a:srgbClr val="000000"/>
                </a:solidFill>
                <a:ea typeface="ＭＳ Ｐ明朝" panose="02020600040205080304" pitchFamily="18" charset="-128"/>
              </a:rPr>
              <a:t>WC</a:t>
            </a:r>
          </a:p>
        </p:txBody>
      </p:sp>
      <p:sp>
        <p:nvSpPr>
          <p:cNvPr id="392" name="Text Box 827"/>
          <p:cNvSpPr txBox="1">
            <a:spLocks noChangeArrowheads="1"/>
          </p:cNvSpPr>
          <p:nvPr/>
        </p:nvSpPr>
        <p:spPr bwMode="auto">
          <a:xfrm>
            <a:off x="2655888" y="6600825"/>
            <a:ext cx="635000" cy="19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500">
                <a:solidFill>
                  <a:srgbClr val="000000"/>
                </a:solidFill>
                <a:ea typeface="ＭＳ Ｐ明朝" panose="02020600040205080304" pitchFamily="18" charset="-128"/>
              </a:rPr>
              <a:t>染色実習室</a:t>
            </a:r>
          </a:p>
        </p:txBody>
      </p:sp>
      <p:sp>
        <p:nvSpPr>
          <p:cNvPr id="393" name="Text Box 828"/>
          <p:cNvSpPr txBox="1">
            <a:spLocks noChangeArrowheads="1"/>
          </p:cNvSpPr>
          <p:nvPr/>
        </p:nvSpPr>
        <p:spPr bwMode="auto">
          <a:xfrm>
            <a:off x="3087688" y="6600825"/>
            <a:ext cx="433387" cy="241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染色準備室</a:t>
            </a:r>
          </a:p>
        </p:txBody>
      </p:sp>
      <p:cxnSp>
        <p:nvCxnSpPr>
          <p:cNvPr id="394" name="AutoShape 829"/>
          <p:cNvCxnSpPr>
            <a:cxnSpLocks noChangeShapeType="1"/>
          </p:cNvCxnSpPr>
          <p:nvPr/>
        </p:nvCxnSpPr>
        <p:spPr bwMode="auto">
          <a:xfrm>
            <a:off x="3448050" y="6600825"/>
            <a:ext cx="71438" cy="0"/>
          </a:xfrm>
          <a:prstGeom prst="straightConnector1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5" name="AutoShape 832"/>
          <p:cNvCxnSpPr>
            <a:cxnSpLocks noChangeShapeType="1"/>
          </p:cNvCxnSpPr>
          <p:nvPr/>
        </p:nvCxnSpPr>
        <p:spPr bwMode="auto">
          <a:xfrm>
            <a:off x="3448050" y="6672263"/>
            <a:ext cx="71438" cy="0"/>
          </a:xfrm>
          <a:prstGeom prst="straightConnector1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6" name="AutoShape 833"/>
          <p:cNvCxnSpPr>
            <a:cxnSpLocks noChangeShapeType="1"/>
          </p:cNvCxnSpPr>
          <p:nvPr/>
        </p:nvCxnSpPr>
        <p:spPr bwMode="auto">
          <a:xfrm>
            <a:off x="3448050" y="6745288"/>
            <a:ext cx="71438" cy="0"/>
          </a:xfrm>
          <a:prstGeom prst="straightConnector1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97" name="Line 834"/>
          <p:cNvSpPr>
            <a:spLocks noChangeShapeType="1"/>
          </p:cNvSpPr>
          <p:nvPr/>
        </p:nvSpPr>
        <p:spPr bwMode="auto">
          <a:xfrm>
            <a:off x="3448050" y="6529388"/>
            <a:ext cx="0" cy="2873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98" name="Line 835"/>
          <p:cNvSpPr>
            <a:spLocks noChangeShapeType="1"/>
          </p:cNvSpPr>
          <p:nvPr/>
        </p:nvSpPr>
        <p:spPr bwMode="auto">
          <a:xfrm flipH="1">
            <a:off x="3448050" y="6745288"/>
            <a:ext cx="71438" cy="66675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399" name="Line 836"/>
          <p:cNvSpPr>
            <a:spLocks noChangeShapeType="1"/>
          </p:cNvSpPr>
          <p:nvPr/>
        </p:nvSpPr>
        <p:spPr bwMode="auto">
          <a:xfrm flipH="1">
            <a:off x="3448050" y="6529388"/>
            <a:ext cx="0" cy="71437"/>
          </a:xfrm>
          <a:prstGeom prst="line">
            <a:avLst/>
          </a:prstGeom>
          <a:noFill/>
          <a:ln w="635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0" name="正方形/長方形 1"/>
          <p:cNvSpPr>
            <a:spLocks noChangeArrowheads="1"/>
          </p:cNvSpPr>
          <p:nvPr/>
        </p:nvSpPr>
        <p:spPr bwMode="auto">
          <a:xfrm>
            <a:off x="836613" y="7275513"/>
            <a:ext cx="311150" cy="211137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1" name="正方形/長方形 4"/>
          <p:cNvSpPr>
            <a:spLocks noChangeArrowheads="1"/>
          </p:cNvSpPr>
          <p:nvPr/>
        </p:nvSpPr>
        <p:spPr bwMode="auto">
          <a:xfrm>
            <a:off x="3074988" y="6008688"/>
            <a:ext cx="249237" cy="93662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2" name="正方形/長方形 612"/>
          <p:cNvSpPr>
            <a:spLocks noChangeArrowheads="1"/>
          </p:cNvSpPr>
          <p:nvPr/>
        </p:nvSpPr>
        <p:spPr bwMode="auto">
          <a:xfrm>
            <a:off x="3387725" y="6002338"/>
            <a:ext cx="225425" cy="90487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3" name="正方形/長方形 614"/>
          <p:cNvSpPr>
            <a:spLocks noChangeArrowheads="1"/>
          </p:cNvSpPr>
          <p:nvPr/>
        </p:nvSpPr>
        <p:spPr bwMode="auto">
          <a:xfrm>
            <a:off x="815975" y="6884988"/>
            <a:ext cx="676275" cy="68262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4" name="正方形/長方形 615"/>
          <p:cNvSpPr>
            <a:spLocks noChangeArrowheads="1"/>
          </p:cNvSpPr>
          <p:nvPr/>
        </p:nvSpPr>
        <p:spPr bwMode="auto">
          <a:xfrm>
            <a:off x="1677988" y="6889750"/>
            <a:ext cx="676275" cy="68263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5" name="正方形/長方形 616"/>
          <p:cNvSpPr>
            <a:spLocks noChangeArrowheads="1"/>
          </p:cNvSpPr>
          <p:nvPr/>
        </p:nvSpPr>
        <p:spPr bwMode="auto">
          <a:xfrm>
            <a:off x="792163" y="6273800"/>
            <a:ext cx="676275" cy="68263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6" name="正方形/長方形 617"/>
          <p:cNvSpPr>
            <a:spLocks noChangeArrowheads="1"/>
          </p:cNvSpPr>
          <p:nvPr/>
        </p:nvSpPr>
        <p:spPr bwMode="auto">
          <a:xfrm>
            <a:off x="1520825" y="6270625"/>
            <a:ext cx="669925" cy="80963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7" name="正方形/長方形 618"/>
          <p:cNvSpPr>
            <a:spLocks noChangeArrowheads="1"/>
          </p:cNvSpPr>
          <p:nvPr/>
        </p:nvSpPr>
        <p:spPr bwMode="auto">
          <a:xfrm>
            <a:off x="792163" y="6184900"/>
            <a:ext cx="676275" cy="68263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8" name="正方形/長方形 619"/>
          <p:cNvSpPr>
            <a:spLocks noChangeArrowheads="1"/>
          </p:cNvSpPr>
          <p:nvPr/>
        </p:nvSpPr>
        <p:spPr bwMode="auto">
          <a:xfrm>
            <a:off x="1516063" y="6175375"/>
            <a:ext cx="676275" cy="68263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09" name="Text Box 646"/>
          <p:cNvSpPr txBox="1">
            <a:spLocks noChangeArrowheads="1"/>
          </p:cNvSpPr>
          <p:nvPr/>
        </p:nvSpPr>
        <p:spPr bwMode="auto">
          <a:xfrm>
            <a:off x="800100" y="6142038"/>
            <a:ext cx="649288" cy="184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410" name="Text Box 646"/>
          <p:cNvSpPr txBox="1">
            <a:spLocks noChangeArrowheads="1"/>
          </p:cNvSpPr>
          <p:nvPr/>
        </p:nvSpPr>
        <p:spPr bwMode="auto">
          <a:xfrm>
            <a:off x="790575" y="6226175"/>
            <a:ext cx="649288" cy="184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411" name="Text Box 646"/>
          <p:cNvSpPr txBox="1">
            <a:spLocks noChangeArrowheads="1"/>
          </p:cNvSpPr>
          <p:nvPr/>
        </p:nvSpPr>
        <p:spPr bwMode="auto">
          <a:xfrm>
            <a:off x="1524000" y="6118225"/>
            <a:ext cx="649288" cy="185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412" name="Text Box 646"/>
          <p:cNvSpPr txBox="1">
            <a:spLocks noChangeArrowheads="1"/>
          </p:cNvSpPr>
          <p:nvPr/>
        </p:nvSpPr>
        <p:spPr bwMode="auto">
          <a:xfrm>
            <a:off x="1508125" y="6223000"/>
            <a:ext cx="679450" cy="184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413" name="Text Box 646"/>
          <p:cNvSpPr txBox="1">
            <a:spLocks noChangeArrowheads="1"/>
          </p:cNvSpPr>
          <p:nvPr/>
        </p:nvSpPr>
        <p:spPr bwMode="auto">
          <a:xfrm>
            <a:off x="857250" y="6850063"/>
            <a:ext cx="577850" cy="18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414" name="Text Box 646"/>
          <p:cNvSpPr txBox="1">
            <a:spLocks noChangeArrowheads="1"/>
          </p:cNvSpPr>
          <p:nvPr/>
        </p:nvSpPr>
        <p:spPr bwMode="auto">
          <a:xfrm>
            <a:off x="1695450" y="6845300"/>
            <a:ext cx="649288" cy="184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dist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自転車置場</a:t>
            </a:r>
          </a:p>
        </p:txBody>
      </p:sp>
      <p:sp>
        <p:nvSpPr>
          <p:cNvPr id="415" name="Text Box 592"/>
          <p:cNvSpPr txBox="1">
            <a:spLocks noChangeArrowheads="1"/>
          </p:cNvSpPr>
          <p:nvPr/>
        </p:nvSpPr>
        <p:spPr bwMode="auto">
          <a:xfrm>
            <a:off x="2989263" y="5972175"/>
            <a:ext cx="452437" cy="246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灯油倉庫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ja-JP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416" name="Text Box 592"/>
          <p:cNvSpPr txBox="1">
            <a:spLocks noChangeArrowheads="1"/>
          </p:cNvSpPr>
          <p:nvPr/>
        </p:nvSpPr>
        <p:spPr bwMode="auto">
          <a:xfrm>
            <a:off x="3327400" y="5975350"/>
            <a:ext cx="365125" cy="246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倉庫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　</a:t>
            </a:r>
            <a:endParaRPr lang="en-US" altLang="ja-JP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417" name="Text Box 592"/>
          <p:cNvSpPr txBox="1">
            <a:spLocks noChangeArrowheads="1"/>
          </p:cNvSpPr>
          <p:nvPr/>
        </p:nvSpPr>
        <p:spPr bwMode="auto">
          <a:xfrm>
            <a:off x="3319463" y="6099175"/>
            <a:ext cx="366712" cy="246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倉庫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400">
                <a:solidFill>
                  <a:srgbClr val="000000"/>
                </a:solidFill>
                <a:ea typeface="ＭＳ Ｐ明朝" panose="02020600040205080304" pitchFamily="18" charset="-128"/>
              </a:rPr>
              <a:t>　</a:t>
            </a:r>
            <a:endParaRPr lang="en-US" altLang="ja-JP" sz="40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418" name="正方形/長方形 629"/>
          <p:cNvSpPr>
            <a:spLocks noChangeArrowheads="1"/>
          </p:cNvSpPr>
          <p:nvPr/>
        </p:nvSpPr>
        <p:spPr bwMode="auto">
          <a:xfrm>
            <a:off x="3373438" y="6121400"/>
            <a:ext cx="227012" cy="88900"/>
          </a:xfrm>
          <a:prstGeom prst="rect">
            <a:avLst/>
          </a:prstGeom>
          <a:noFill/>
          <a:ln w="317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19" name="正方形/長方形 418"/>
          <p:cNvSpPr/>
          <p:nvPr/>
        </p:nvSpPr>
        <p:spPr bwMode="auto">
          <a:xfrm>
            <a:off x="663575" y="5565775"/>
            <a:ext cx="1597025" cy="381000"/>
          </a:xfrm>
          <a:prstGeom prst="rect">
            <a:avLst/>
          </a:prstGeom>
          <a:noFill/>
          <a:ln w="25400" cap="flat" cmpd="sng" algn="ctr">
            <a:solidFill>
              <a:srgbClr val="000000"/>
            </a:solidFill>
            <a:prstDash val="solid"/>
            <a:headEnd type="none" w="med" len="med"/>
            <a:tailEnd type="none" w="med" len="med"/>
          </a:ln>
          <a:effectLst/>
          <a:extLst/>
        </p:spPr>
        <p:txBody>
          <a:bodyPr>
            <a:spAutoFit/>
          </a:bodyPr>
          <a:lstStyle/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/>
              <a:ea typeface="ＭＳ Ｐ明朝" pitchFamily="18" charset="-128"/>
              <a:cs typeface="+mn-cs"/>
            </a:endParaRPr>
          </a:p>
        </p:txBody>
      </p:sp>
      <p:cxnSp>
        <p:nvCxnSpPr>
          <p:cNvPr id="420" name="直線矢印コネクタ 3"/>
          <p:cNvCxnSpPr>
            <a:cxnSpLocks noChangeShapeType="1"/>
          </p:cNvCxnSpPr>
          <p:nvPr/>
        </p:nvCxnSpPr>
        <p:spPr bwMode="auto">
          <a:xfrm flipV="1">
            <a:off x="2263775" y="5270501"/>
            <a:ext cx="215900" cy="295274"/>
          </a:xfrm>
          <a:prstGeom prst="straightConnector1">
            <a:avLst/>
          </a:prstGeom>
          <a:noFill/>
          <a:ln w="15875" algn="ctr">
            <a:solidFill>
              <a:srgbClr val="0000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21" name="角丸四角形 5"/>
          <p:cNvSpPr>
            <a:spLocks noChangeArrowheads="1"/>
          </p:cNvSpPr>
          <p:nvPr/>
        </p:nvSpPr>
        <p:spPr bwMode="auto">
          <a:xfrm>
            <a:off x="2543175" y="4883151"/>
            <a:ext cx="60326" cy="346075"/>
          </a:xfrm>
          <a:prstGeom prst="roundRect">
            <a:avLst>
              <a:gd name="adj" fmla="val 16667"/>
            </a:avLst>
          </a:prstGeom>
          <a:solidFill>
            <a:srgbClr val="00CC99"/>
          </a:solidFill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26" name="Text Box 787"/>
          <p:cNvSpPr txBox="1">
            <a:spLocks noChangeArrowheads="1"/>
          </p:cNvSpPr>
          <p:nvPr/>
        </p:nvSpPr>
        <p:spPr bwMode="auto">
          <a:xfrm>
            <a:off x="5290486" y="4042975"/>
            <a:ext cx="581025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物件</a:t>
            </a:r>
          </a:p>
        </p:txBody>
      </p:sp>
      <p:sp>
        <p:nvSpPr>
          <p:cNvPr id="433" name="Text Box 534"/>
          <p:cNvSpPr txBox="1">
            <a:spLocks noChangeArrowheads="1"/>
          </p:cNvSpPr>
          <p:nvPr/>
        </p:nvSpPr>
        <p:spPr bwMode="auto">
          <a:xfrm flipH="1">
            <a:off x="6068762" y="4400106"/>
            <a:ext cx="462212" cy="19508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squar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400" dirty="0">
                <a:solidFill>
                  <a:srgbClr val="000000"/>
                </a:solidFill>
                <a:ea typeface="ＭＳ Ｐ明朝" panose="02020600040205080304" pitchFamily="18" charset="-128"/>
              </a:rPr>
              <a:t>　</a:t>
            </a: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自動販売機設置区域</a:t>
            </a:r>
            <a:endParaRPr lang="ja-JP" altLang="en-US" sz="1400" dirty="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sp>
        <p:nvSpPr>
          <p:cNvPr id="434" name="Text Box 534"/>
          <p:cNvSpPr txBox="1">
            <a:spLocks noChangeArrowheads="1"/>
          </p:cNvSpPr>
          <p:nvPr/>
        </p:nvSpPr>
        <p:spPr bwMode="auto">
          <a:xfrm flipH="1">
            <a:off x="6097205" y="2295525"/>
            <a:ext cx="462212" cy="20950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squar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400" dirty="0">
                <a:solidFill>
                  <a:srgbClr val="000000"/>
                </a:solidFill>
                <a:ea typeface="ＭＳ Ｐ明朝" panose="02020600040205080304" pitchFamily="18" charset="-128"/>
              </a:rPr>
              <a:t>　</a:t>
            </a: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回収ボックス設置区域</a:t>
            </a:r>
            <a:endParaRPr lang="ja-JP" altLang="en-US" sz="1400" dirty="0">
              <a:solidFill>
                <a:srgbClr val="000000"/>
              </a:solidFill>
              <a:ea typeface="ＭＳ Ｐ明朝" panose="02020600040205080304" pitchFamily="18" charset="-128"/>
            </a:endParaRPr>
          </a:p>
        </p:txBody>
      </p:sp>
      <p:cxnSp>
        <p:nvCxnSpPr>
          <p:cNvPr id="435" name="直線コネクタ 15"/>
          <p:cNvCxnSpPr>
            <a:cxnSpLocks noChangeShapeType="1"/>
          </p:cNvCxnSpPr>
          <p:nvPr/>
        </p:nvCxnSpPr>
        <p:spPr bwMode="auto">
          <a:xfrm flipV="1">
            <a:off x="2673637" y="2781302"/>
            <a:ext cx="2548731" cy="2095501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36" name="直線コネクタ 659"/>
          <p:cNvCxnSpPr>
            <a:cxnSpLocks noChangeShapeType="1"/>
            <a:stCxn id="379" idx="1"/>
          </p:cNvCxnSpPr>
          <p:nvPr/>
        </p:nvCxnSpPr>
        <p:spPr bwMode="auto">
          <a:xfrm>
            <a:off x="2584451" y="5213350"/>
            <a:ext cx="2643158" cy="1433513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37" name="Text Box 653"/>
          <p:cNvSpPr txBox="1">
            <a:spLocks noChangeArrowheads="1"/>
          </p:cNvSpPr>
          <p:nvPr/>
        </p:nvSpPr>
        <p:spPr bwMode="auto">
          <a:xfrm>
            <a:off x="4478274" y="2025460"/>
            <a:ext cx="1927225" cy="3080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u="sng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自動販売機設置場所詳細</a:t>
            </a:r>
            <a:endParaRPr lang="en-US" altLang="ja-JP" sz="1200" u="sng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478" name="Text Box 642"/>
          <p:cNvSpPr txBox="1">
            <a:spLocks noChangeArrowheads="1"/>
          </p:cNvSpPr>
          <p:nvPr/>
        </p:nvSpPr>
        <p:spPr bwMode="auto">
          <a:xfrm>
            <a:off x="5349875" y="6239635"/>
            <a:ext cx="284004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400" dirty="0">
                <a:solidFill>
                  <a:srgbClr val="000000"/>
                </a:solidFill>
                <a:ea typeface="ＭＳ Ｐ明朝" panose="02020600040205080304" pitchFamily="18" charset="-128"/>
              </a:rPr>
              <a:t>１</a:t>
            </a:r>
          </a:p>
        </p:txBody>
      </p:sp>
      <p:sp>
        <p:nvSpPr>
          <p:cNvPr id="479" name="Text Box 787"/>
          <p:cNvSpPr txBox="1">
            <a:spLocks noChangeArrowheads="1"/>
          </p:cNvSpPr>
          <p:nvPr/>
        </p:nvSpPr>
        <p:spPr bwMode="auto">
          <a:xfrm>
            <a:off x="5249608" y="6032110"/>
            <a:ext cx="67043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物件</a:t>
            </a:r>
          </a:p>
        </p:txBody>
      </p:sp>
      <p:sp>
        <p:nvSpPr>
          <p:cNvPr id="480" name="Text Box 787"/>
          <p:cNvSpPr txBox="1">
            <a:spLocks noChangeArrowheads="1"/>
          </p:cNvSpPr>
          <p:nvPr/>
        </p:nvSpPr>
        <p:spPr bwMode="auto">
          <a:xfrm>
            <a:off x="5263357" y="5336795"/>
            <a:ext cx="582612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物件</a:t>
            </a:r>
          </a:p>
        </p:txBody>
      </p:sp>
      <p:sp>
        <p:nvSpPr>
          <p:cNvPr id="481" name="Text Box 642"/>
          <p:cNvSpPr txBox="1">
            <a:spLocks noChangeArrowheads="1"/>
          </p:cNvSpPr>
          <p:nvPr/>
        </p:nvSpPr>
        <p:spPr bwMode="auto">
          <a:xfrm>
            <a:off x="5353051" y="5595937"/>
            <a:ext cx="388937" cy="338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400" dirty="0">
                <a:solidFill>
                  <a:srgbClr val="000000"/>
                </a:solidFill>
                <a:ea typeface="ＭＳ Ｐ明朝" panose="02020600040205080304" pitchFamily="18" charset="-128"/>
              </a:rPr>
              <a:t>２</a:t>
            </a:r>
          </a:p>
        </p:txBody>
      </p:sp>
      <p:sp>
        <p:nvSpPr>
          <p:cNvPr id="482" name="Text Box 642"/>
          <p:cNvSpPr txBox="1">
            <a:spLocks noChangeArrowheads="1"/>
          </p:cNvSpPr>
          <p:nvPr/>
        </p:nvSpPr>
        <p:spPr bwMode="auto">
          <a:xfrm>
            <a:off x="5327651" y="4876801"/>
            <a:ext cx="361950" cy="338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400" dirty="0">
                <a:solidFill>
                  <a:srgbClr val="000000"/>
                </a:solidFill>
                <a:ea typeface="ＭＳ Ｐ明朝" panose="02020600040205080304" pitchFamily="18" charset="-128"/>
              </a:rPr>
              <a:t>３</a:t>
            </a:r>
          </a:p>
        </p:txBody>
      </p:sp>
      <p:sp>
        <p:nvSpPr>
          <p:cNvPr id="483" name="Text Box 642"/>
          <p:cNvSpPr txBox="1">
            <a:spLocks noChangeArrowheads="1"/>
          </p:cNvSpPr>
          <p:nvPr/>
        </p:nvSpPr>
        <p:spPr bwMode="auto">
          <a:xfrm>
            <a:off x="5327293" y="4204950"/>
            <a:ext cx="327025" cy="3508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2191" tIns="61096" rIns="122191" bIns="61096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611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2223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8335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443163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9003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3575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8147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271963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400">
                <a:solidFill>
                  <a:srgbClr val="000000"/>
                </a:solidFill>
                <a:ea typeface="ＭＳ Ｐ明朝" panose="02020600040205080304" pitchFamily="18" charset="-128"/>
              </a:rPr>
              <a:t>４</a:t>
            </a:r>
          </a:p>
        </p:txBody>
      </p:sp>
      <p:sp>
        <p:nvSpPr>
          <p:cNvPr id="484" name="Text Box 787"/>
          <p:cNvSpPr txBox="1">
            <a:spLocks noChangeArrowheads="1"/>
          </p:cNvSpPr>
          <p:nvPr/>
        </p:nvSpPr>
        <p:spPr bwMode="auto">
          <a:xfrm>
            <a:off x="5266105" y="4642853"/>
            <a:ext cx="593884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物件</a:t>
            </a:r>
          </a:p>
        </p:txBody>
      </p:sp>
      <p:sp>
        <p:nvSpPr>
          <p:cNvPr id="485" name="Text Box 787"/>
          <p:cNvSpPr txBox="1">
            <a:spLocks noChangeArrowheads="1"/>
          </p:cNvSpPr>
          <p:nvPr/>
        </p:nvSpPr>
        <p:spPr bwMode="auto">
          <a:xfrm>
            <a:off x="5238749" y="3679825"/>
            <a:ext cx="598488" cy="277812"/>
          </a:xfrm>
          <a:prstGeom prst="rect">
            <a:avLst/>
          </a:prstGeom>
          <a:noFill/>
          <a:ln>
            <a:noFill/>
          </a:ln>
          <a:effectLst/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物件１</a:t>
            </a:r>
          </a:p>
        </p:txBody>
      </p:sp>
      <p:sp>
        <p:nvSpPr>
          <p:cNvPr id="486" name="Text Box 787"/>
          <p:cNvSpPr txBox="1">
            <a:spLocks noChangeArrowheads="1"/>
          </p:cNvSpPr>
          <p:nvPr/>
        </p:nvSpPr>
        <p:spPr bwMode="auto">
          <a:xfrm>
            <a:off x="5230394" y="3374188"/>
            <a:ext cx="612843" cy="276999"/>
          </a:xfrm>
          <a:prstGeom prst="rect">
            <a:avLst/>
          </a:prstGeom>
          <a:noFill/>
          <a:ln>
            <a:noFill/>
          </a:ln>
          <a:effectLst/>
        </p:spPr>
        <p:txBody>
          <a:bodyPr wrap="square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物件２</a:t>
            </a:r>
          </a:p>
        </p:txBody>
      </p:sp>
      <p:sp>
        <p:nvSpPr>
          <p:cNvPr id="487" name="Text Box 787"/>
          <p:cNvSpPr txBox="1">
            <a:spLocks noChangeArrowheads="1"/>
          </p:cNvSpPr>
          <p:nvPr/>
        </p:nvSpPr>
        <p:spPr bwMode="auto">
          <a:xfrm>
            <a:off x="5210683" y="3080829"/>
            <a:ext cx="620712" cy="276225"/>
          </a:xfrm>
          <a:prstGeom prst="rect">
            <a:avLst/>
          </a:prstGeom>
          <a:noFill/>
          <a:ln>
            <a:noFill/>
          </a:ln>
          <a:effectLst/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物件３</a:t>
            </a:r>
          </a:p>
        </p:txBody>
      </p:sp>
      <p:sp>
        <p:nvSpPr>
          <p:cNvPr id="488" name="Text Box 787"/>
          <p:cNvSpPr txBox="1">
            <a:spLocks noChangeArrowheads="1"/>
          </p:cNvSpPr>
          <p:nvPr/>
        </p:nvSpPr>
        <p:spPr bwMode="auto">
          <a:xfrm>
            <a:off x="5234781" y="2764918"/>
            <a:ext cx="585787" cy="277813"/>
          </a:xfrm>
          <a:prstGeom prst="rect">
            <a:avLst/>
          </a:prstGeom>
          <a:noFill/>
          <a:ln>
            <a:noFill/>
          </a:ln>
          <a:effectLst/>
        </p:spPr>
        <p:txBody>
          <a:bodyPr wrap="square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992188" indent="-38100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527175" indent="-3048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2138363" indent="-3048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749550" indent="-306388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32067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36639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41211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4578350" indent="-306388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ja-JP" altLang="en-US" sz="1200" dirty="0">
                <a:solidFill>
                  <a:srgbClr val="000000"/>
                </a:solidFill>
                <a:ea typeface="ＭＳ Ｐ明朝" panose="02020600040205080304" pitchFamily="18" charset="-128"/>
              </a:rPr>
              <a:t>物件４</a:t>
            </a:r>
          </a:p>
        </p:txBody>
      </p:sp>
      <p:sp>
        <p:nvSpPr>
          <p:cNvPr id="489" name="右中かっこ 13"/>
          <p:cNvSpPr>
            <a:spLocks/>
          </p:cNvSpPr>
          <p:nvPr/>
        </p:nvSpPr>
        <p:spPr bwMode="auto">
          <a:xfrm>
            <a:off x="5894675" y="2762250"/>
            <a:ext cx="210056" cy="1154113"/>
          </a:xfrm>
          <a:prstGeom prst="rightBrace">
            <a:avLst>
              <a:gd name="adj1" fmla="val 8341"/>
              <a:gd name="adj2" fmla="val 50000"/>
            </a:avLst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90" name="右中かっこ 652"/>
          <p:cNvSpPr>
            <a:spLocks/>
          </p:cNvSpPr>
          <p:nvPr/>
        </p:nvSpPr>
        <p:spPr bwMode="auto">
          <a:xfrm>
            <a:off x="5920072" y="4027551"/>
            <a:ext cx="192087" cy="2587625"/>
          </a:xfrm>
          <a:prstGeom prst="rightBrace">
            <a:avLst>
              <a:gd name="adj1" fmla="val 8357"/>
              <a:gd name="adj2" fmla="val 50000"/>
            </a:avLst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defTabSz="1222375">
              <a:spcBef>
                <a:spcPct val="20000"/>
              </a:spcBef>
              <a:buChar char="•"/>
              <a:defRPr kumimoji="1" sz="43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1222375">
              <a:spcBef>
                <a:spcPct val="20000"/>
              </a:spcBef>
              <a:buChar char="–"/>
              <a:defRPr kumimoji="1" sz="3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1222375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1222375">
              <a:spcBef>
                <a:spcPct val="20000"/>
              </a:spcBef>
              <a:buChar char="–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1222375">
              <a:spcBef>
                <a:spcPct val="20000"/>
              </a:spcBef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1222375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7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500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明朝" panose="02020600040205080304" pitchFamily="18" charset="-128"/>
            </a:endParaRPr>
          </a:p>
        </p:txBody>
      </p:sp>
      <p:sp>
        <p:nvSpPr>
          <p:cNvPr id="491" name="正方形/長方形 490"/>
          <p:cNvSpPr/>
          <p:nvPr/>
        </p:nvSpPr>
        <p:spPr bwMode="auto">
          <a:xfrm>
            <a:off x="5220494" y="2774950"/>
            <a:ext cx="579438" cy="3867150"/>
          </a:xfrm>
          <a:prstGeom prst="rect">
            <a:avLst/>
          </a:prstGeom>
          <a:noFill/>
          <a:ln w="25400" cap="flat" cmpd="sng" algn="ctr">
            <a:solidFill>
              <a:srgbClr val="000000"/>
            </a:solidFill>
            <a:prstDash val="solid"/>
            <a:headEnd type="none" w="med" len="med"/>
            <a:tailEnd type="none" w="med" len="med"/>
          </a:ln>
          <a:effectLst/>
          <a:extLst/>
        </p:spPr>
        <p:txBody>
          <a:bodyPr>
            <a:spAutoFit/>
          </a:bodyPr>
          <a:lstStyle/>
          <a:p>
            <a:pPr marL="0" marR="0" lvl="0" indent="0" algn="ctr" defTabSz="1222375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5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/>
              <a:ea typeface="ＭＳ Ｐ明朝" pitchFamily="18" charset="-128"/>
              <a:cs typeface="+mn-cs"/>
            </a:endParaRPr>
          </a:p>
        </p:txBody>
      </p:sp>
      <p:cxnSp>
        <p:nvCxnSpPr>
          <p:cNvPr id="492" name="直線コネクタ 28"/>
          <p:cNvCxnSpPr>
            <a:cxnSpLocks noChangeShapeType="1"/>
          </p:cNvCxnSpPr>
          <p:nvPr/>
        </p:nvCxnSpPr>
        <p:spPr bwMode="auto">
          <a:xfrm>
            <a:off x="5212477" y="3948113"/>
            <a:ext cx="584200" cy="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3" name="直線コネクタ 30"/>
          <p:cNvCxnSpPr>
            <a:cxnSpLocks noChangeShapeType="1"/>
          </p:cNvCxnSpPr>
          <p:nvPr/>
        </p:nvCxnSpPr>
        <p:spPr bwMode="auto">
          <a:xfrm>
            <a:off x="5212477" y="3660712"/>
            <a:ext cx="584200" cy="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4" name="直線コネクタ 2816"/>
          <p:cNvCxnSpPr>
            <a:cxnSpLocks noChangeShapeType="1"/>
          </p:cNvCxnSpPr>
          <p:nvPr/>
        </p:nvCxnSpPr>
        <p:spPr bwMode="auto">
          <a:xfrm flipV="1">
            <a:off x="5230813" y="3353880"/>
            <a:ext cx="579437" cy="635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5" name="直線コネクタ 2819"/>
          <p:cNvCxnSpPr>
            <a:cxnSpLocks noChangeShapeType="1"/>
          </p:cNvCxnSpPr>
          <p:nvPr/>
        </p:nvCxnSpPr>
        <p:spPr bwMode="auto">
          <a:xfrm>
            <a:off x="5234781" y="3057525"/>
            <a:ext cx="566737" cy="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6" name="直線コネクタ 2821"/>
          <p:cNvCxnSpPr>
            <a:cxnSpLocks noChangeShapeType="1"/>
          </p:cNvCxnSpPr>
          <p:nvPr/>
        </p:nvCxnSpPr>
        <p:spPr bwMode="auto">
          <a:xfrm>
            <a:off x="5227636" y="5958808"/>
            <a:ext cx="579437" cy="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7" name="直線コネクタ 2823"/>
          <p:cNvCxnSpPr>
            <a:cxnSpLocks noChangeShapeType="1"/>
          </p:cNvCxnSpPr>
          <p:nvPr/>
        </p:nvCxnSpPr>
        <p:spPr bwMode="auto">
          <a:xfrm>
            <a:off x="5227636" y="5304219"/>
            <a:ext cx="579437" cy="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8" name="直線コネクタ 2825"/>
          <p:cNvCxnSpPr>
            <a:cxnSpLocks noChangeShapeType="1"/>
          </p:cNvCxnSpPr>
          <p:nvPr/>
        </p:nvCxnSpPr>
        <p:spPr bwMode="auto">
          <a:xfrm>
            <a:off x="5215652" y="4612945"/>
            <a:ext cx="581025" cy="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正方形/長方形 1"/>
          <p:cNvSpPr/>
          <p:nvPr/>
        </p:nvSpPr>
        <p:spPr>
          <a:xfrm>
            <a:off x="5227609" y="2762250"/>
            <a:ext cx="569068" cy="1185863"/>
          </a:xfrm>
          <a:prstGeom prst="rect">
            <a:avLst/>
          </a:prstGeom>
          <a:solidFill>
            <a:schemeClr val="bg2">
              <a:lumMod val="90000"/>
              <a:alpha val="17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46570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233</Words>
  <Application>Microsoft Office PowerPoint</Application>
  <PresentationFormat>A4 210 x 297 mm</PresentationFormat>
  <Paragraphs>168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0" baseType="lpstr">
      <vt:lpstr>HG丸ｺﾞｼｯｸM-PRO</vt:lpstr>
      <vt:lpstr>ＭＳ Ｐゴシック</vt:lpstr>
      <vt:lpstr>ＭＳ Ｐ明朝</vt:lpstr>
      <vt:lpstr>ＭＳ ゴシック</vt:lpstr>
      <vt:lpstr>Arial</vt:lpstr>
      <vt:lpstr>Calibri</vt:lpstr>
      <vt:lpstr>Calibri Light</vt:lpstr>
      <vt:lpstr>Times New Roman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中島　あゆみ</dc:creator>
  <cp:lastModifiedBy>日浦 芳雄</cp:lastModifiedBy>
  <cp:revision>11</cp:revision>
  <cp:lastPrinted>2022-12-15T01:58:21Z</cp:lastPrinted>
  <dcterms:created xsi:type="dcterms:W3CDTF">2016-12-14T08:29:21Z</dcterms:created>
  <dcterms:modified xsi:type="dcterms:W3CDTF">2022-12-15T02:00:11Z</dcterms:modified>
</cp:coreProperties>
</file>

<file path=docProps/thumbnail.jpeg>
</file>